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954" r:id="rId2"/>
  </p:sldMasterIdLst>
  <p:notesMasterIdLst>
    <p:notesMasterId r:id="rId13"/>
  </p:notesMasterIdLst>
  <p:sldIdLst>
    <p:sldId id="400" r:id="rId3"/>
    <p:sldId id="642" r:id="rId4"/>
    <p:sldId id="649" r:id="rId5"/>
    <p:sldId id="656" r:id="rId6"/>
    <p:sldId id="646" r:id="rId7"/>
    <p:sldId id="647" r:id="rId8"/>
    <p:sldId id="655" r:id="rId9"/>
    <p:sldId id="651" r:id="rId10"/>
    <p:sldId id="650" r:id="rId11"/>
    <p:sldId id="615" r:id="rId12"/>
  </p:sldIdLst>
  <p:sldSz cx="12192000" cy="6858000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9B36"/>
    <a:srgbClr val="008000"/>
    <a:srgbClr val="982C3B"/>
    <a:srgbClr val="C7E5BD"/>
    <a:srgbClr val="5C5C5C"/>
    <a:srgbClr val="0070C0"/>
    <a:srgbClr val="006600"/>
    <a:srgbClr val="ECF1F8"/>
    <a:srgbClr val="D0D8E8"/>
    <a:srgbClr val="E5F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5972" autoAdjust="0"/>
  </p:normalViewPr>
  <p:slideViewPr>
    <p:cSldViewPr snapToGrid="0">
      <p:cViewPr varScale="1">
        <p:scale>
          <a:sx n="100" d="100"/>
          <a:sy n="100" d="100"/>
        </p:scale>
        <p:origin x="72" y="2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4B4746-D65E-41A0-8380-9737CEFF7FBF}" type="doc">
      <dgm:prSet loTypeId="urn:microsoft.com/office/officeart/2005/8/layout/vProcess5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E3DC2E0-3659-4A34-A485-FD7AF64AFE34}">
      <dgm:prSet phldrT="[Текст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ctr"/>
          <a:r>
            <a:rPr lang="ru-RU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Социальный педагог</a:t>
          </a:r>
        </a:p>
      </dgm:t>
    </dgm:pt>
    <dgm:pt modelId="{B1DE767A-472B-462A-96CC-746DAD45283E}" type="parTrans" cxnId="{93A12749-20CB-4A45-B99F-81C336266BA0}">
      <dgm:prSet/>
      <dgm:spPr/>
      <dgm:t>
        <a:bodyPr/>
        <a:lstStyle/>
        <a:p>
          <a:endParaRPr lang="ru-RU"/>
        </a:p>
      </dgm:t>
    </dgm:pt>
    <dgm:pt modelId="{79069251-A682-4012-9CE5-776317310664}" type="sibTrans" cxnId="{93A12749-20CB-4A45-B99F-81C336266BA0}">
      <dgm:prSet/>
      <dgm:spPr/>
      <dgm:t>
        <a:bodyPr/>
        <a:lstStyle/>
        <a:p>
          <a:endParaRPr lang="ru-RU"/>
        </a:p>
      </dgm:t>
    </dgm:pt>
    <dgm:pt modelId="{9342E9FC-66A8-4B14-9510-95652F0BF641}">
      <dgm:prSet phldrT="[Текст]" custT="1"/>
      <dgm:spPr/>
      <dgm:t>
        <a:bodyPr/>
        <a:lstStyle/>
        <a:p>
          <a:r>
            <a:rPr lang="ru-RU" sz="1000" dirty="0"/>
            <a:t>Подготавливает</a:t>
          </a:r>
          <a:r>
            <a:rPr lang="ru-RU" sz="700" dirty="0"/>
            <a:t> </a:t>
          </a:r>
          <a:r>
            <a:rPr lang="ru-RU" sz="1000" dirty="0"/>
            <a:t>формы отчета для социального паспорта класс</a:t>
          </a:r>
        </a:p>
        <a:p>
          <a:r>
            <a:rPr lang="ru-RU" sz="1000" b="1" u="sng" dirty="0"/>
            <a:t>(2 часа)</a:t>
          </a:r>
        </a:p>
      </dgm:t>
    </dgm:pt>
    <dgm:pt modelId="{9A4C86D4-294D-472E-A912-4E7437CE31DB}" type="parTrans" cxnId="{57882989-4E68-4ADA-95B5-73C838ADC3E8}">
      <dgm:prSet/>
      <dgm:spPr/>
      <dgm:t>
        <a:bodyPr/>
        <a:lstStyle/>
        <a:p>
          <a:endParaRPr lang="ru-RU"/>
        </a:p>
      </dgm:t>
    </dgm:pt>
    <dgm:pt modelId="{CE90F1DC-6E75-4178-8D1D-3257BC8E1602}" type="sibTrans" cxnId="{57882989-4E68-4ADA-95B5-73C838ADC3E8}">
      <dgm:prSet/>
      <dgm:spPr/>
      <dgm:t>
        <a:bodyPr/>
        <a:lstStyle/>
        <a:p>
          <a:endParaRPr lang="ru-RU"/>
        </a:p>
      </dgm:t>
    </dgm:pt>
    <dgm:pt modelId="{BEFADCEC-6820-4670-B348-72B07802BF93}">
      <dgm:prSet phldrT="[Текст]" custT="1"/>
      <dgm:spPr/>
      <dgm:t>
        <a:bodyPr/>
        <a:lstStyle/>
        <a:p>
          <a:r>
            <a:rPr lang="ru-RU" sz="800" dirty="0"/>
            <a:t>Распечатывает формы отчета для социального паспорта класса (10 штук)</a:t>
          </a:r>
        </a:p>
        <a:p>
          <a:r>
            <a:rPr lang="ru-RU" sz="1000" b="1" u="sng" dirty="0"/>
            <a:t>(10 минут)</a:t>
          </a:r>
        </a:p>
      </dgm:t>
    </dgm:pt>
    <dgm:pt modelId="{2A5202CC-FA5B-4FD2-BC26-17A14EC3E525}" type="parTrans" cxnId="{FBCB0D2D-2A62-468F-9746-D4E5A0523D26}">
      <dgm:prSet/>
      <dgm:spPr/>
      <dgm:t>
        <a:bodyPr/>
        <a:lstStyle/>
        <a:p>
          <a:endParaRPr lang="ru-RU"/>
        </a:p>
      </dgm:t>
    </dgm:pt>
    <dgm:pt modelId="{FD4D7E65-B8FE-452D-BF57-6497FD036DA7}" type="sibTrans" cxnId="{FBCB0D2D-2A62-468F-9746-D4E5A0523D26}">
      <dgm:prSet/>
      <dgm:spPr/>
      <dgm:t>
        <a:bodyPr/>
        <a:lstStyle/>
        <a:p>
          <a:endParaRPr lang="ru-RU"/>
        </a:p>
      </dgm:t>
    </dgm:pt>
    <dgm:pt modelId="{F1A14EBB-A953-418D-AA81-CF25D5ABCF11}">
      <dgm:prSet phldrT="[Текст]" custT="1"/>
      <dgm:spPr/>
      <dgm:t>
        <a:bodyPr/>
        <a:lstStyle/>
        <a:p>
          <a:r>
            <a:rPr lang="ru-RU" sz="800" b="0"/>
            <a:t>Информирует классных руководителей, напоминает правила заполнения социальных паспортов, выдает формы</a:t>
          </a:r>
        </a:p>
        <a:p>
          <a:r>
            <a:rPr lang="ru-RU" sz="1000" b="1"/>
            <a:t>(20 мин)</a:t>
          </a:r>
          <a:endParaRPr lang="ru-RU" sz="1000" b="1" dirty="0"/>
        </a:p>
      </dgm:t>
    </dgm:pt>
    <dgm:pt modelId="{490A27ED-D449-45F6-A1B8-B1F1F2E8D197}" type="parTrans" cxnId="{51B2B360-7176-4A0B-ABBD-3477E3F4F7C3}">
      <dgm:prSet/>
      <dgm:spPr/>
      <dgm:t>
        <a:bodyPr/>
        <a:lstStyle/>
        <a:p>
          <a:endParaRPr lang="ru-RU"/>
        </a:p>
      </dgm:t>
    </dgm:pt>
    <dgm:pt modelId="{D25F2F5A-B726-4AA4-B574-2067BD1BDBA5}" type="sibTrans" cxnId="{51B2B360-7176-4A0B-ABBD-3477E3F4F7C3}">
      <dgm:prSet/>
      <dgm:spPr/>
      <dgm:t>
        <a:bodyPr/>
        <a:lstStyle/>
        <a:p>
          <a:endParaRPr lang="ru-RU"/>
        </a:p>
      </dgm:t>
    </dgm:pt>
    <dgm:pt modelId="{457C1EAF-2C3C-42F4-AECE-9B9210FA48AD}" type="pres">
      <dgm:prSet presAssocID="{A14B4746-D65E-41A0-8380-9737CEFF7FBF}" presName="outerComposite" presStyleCnt="0">
        <dgm:presLayoutVars>
          <dgm:chMax val="5"/>
          <dgm:dir/>
          <dgm:resizeHandles val="exact"/>
        </dgm:presLayoutVars>
      </dgm:prSet>
      <dgm:spPr/>
    </dgm:pt>
    <dgm:pt modelId="{53647966-665E-4CD3-B1E9-CF037564139A}" type="pres">
      <dgm:prSet presAssocID="{A14B4746-D65E-41A0-8380-9737CEFF7FBF}" presName="dummyMaxCanvas" presStyleCnt="0">
        <dgm:presLayoutVars/>
      </dgm:prSet>
      <dgm:spPr/>
    </dgm:pt>
    <dgm:pt modelId="{34BFA149-8355-4B8B-AA70-AA2DB7AC8B78}" type="pres">
      <dgm:prSet presAssocID="{A14B4746-D65E-41A0-8380-9737CEFF7FBF}" presName="FourNodes_1" presStyleLbl="node1" presStyleIdx="0" presStyleCnt="4">
        <dgm:presLayoutVars>
          <dgm:bulletEnabled val="1"/>
        </dgm:presLayoutVars>
      </dgm:prSet>
      <dgm:spPr/>
    </dgm:pt>
    <dgm:pt modelId="{3BF1CDB3-CC63-4F46-AED0-0695CFE09C36}" type="pres">
      <dgm:prSet presAssocID="{A14B4746-D65E-41A0-8380-9737CEFF7FBF}" presName="FourNodes_2" presStyleLbl="node1" presStyleIdx="1" presStyleCnt="4">
        <dgm:presLayoutVars>
          <dgm:bulletEnabled val="1"/>
        </dgm:presLayoutVars>
      </dgm:prSet>
      <dgm:spPr/>
    </dgm:pt>
    <dgm:pt modelId="{48AC8081-B2F6-463F-BAD7-C39FBDFFBBCA}" type="pres">
      <dgm:prSet presAssocID="{A14B4746-D65E-41A0-8380-9737CEFF7FBF}" presName="FourNodes_3" presStyleLbl="node1" presStyleIdx="2" presStyleCnt="4">
        <dgm:presLayoutVars>
          <dgm:bulletEnabled val="1"/>
        </dgm:presLayoutVars>
      </dgm:prSet>
      <dgm:spPr/>
    </dgm:pt>
    <dgm:pt modelId="{F99B03EA-62E3-4C51-9F18-DC99D353BB67}" type="pres">
      <dgm:prSet presAssocID="{A14B4746-D65E-41A0-8380-9737CEFF7FBF}" presName="FourNodes_4" presStyleLbl="node1" presStyleIdx="3" presStyleCnt="4">
        <dgm:presLayoutVars>
          <dgm:bulletEnabled val="1"/>
        </dgm:presLayoutVars>
      </dgm:prSet>
      <dgm:spPr/>
    </dgm:pt>
    <dgm:pt modelId="{C94CA631-4242-45A9-AEDB-AD482B431E5D}" type="pres">
      <dgm:prSet presAssocID="{A14B4746-D65E-41A0-8380-9737CEFF7FBF}" presName="FourConn_1-2" presStyleLbl="fgAccFollowNode1" presStyleIdx="0" presStyleCnt="3">
        <dgm:presLayoutVars>
          <dgm:bulletEnabled val="1"/>
        </dgm:presLayoutVars>
      </dgm:prSet>
      <dgm:spPr/>
    </dgm:pt>
    <dgm:pt modelId="{9F8E5C56-737B-4DBD-84CF-46D9376FE926}" type="pres">
      <dgm:prSet presAssocID="{A14B4746-D65E-41A0-8380-9737CEFF7FBF}" presName="FourConn_2-3" presStyleLbl="fgAccFollowNode1" presStyleIdx="1" presStyleCnt="3">
        <dgm:presLayoutVars>
          <dgm:bulletEnabled val="1"/>
        </dgm:presLayoutVars>
      </dgm:prSet>
      <dgm:spPr/>
    </dgm:pt>
    <dgm:pt modelId="{1D09E368-B5EE-4024-B73F-D428EB328888}" type="pres">
      <dgm:prSet presAssocID="{A14B4746-D65E-41A0-8380-9737CEFF7FBF}" presName="FourConn_3-4" presStyleLbl="fgAccFollowNode1" presStyleIdx="2" presStyleCnt="3">
        <dgm:presLayoutVars>
          <dgm:bulletEnabled val="1"/>
        </dgm:presLayoutVars>
      </dgm:prSet>
      <dgm:spPr/>
    </dgm:pt>
    <dgm:pt modelId="{1BF2D4FA-6B8B-4821-BA1C-F393AC6DBD42}" type="pres">
      <dgm:prSet presAssocID="{A14B4746-D65E-41A0-8380-9737CEFF7FBF}" presName="FourNodes_1_text" presStyleLbl="node1" presStyleIdx="3" presStyleCnt="4">
        <dgm:presLayoutVars>
          <dgm:bulletEnabled val="1"/>
        </dgm:presLayoutVars>
      </dgm:prSet>
      <dgm:spPr/>
    </dgm:pt>
    <dgm:pt modelId="{DDA84E1F-E2D1-4F6B-A188-5072012D8ECD}" type="pres">
      <dgm:prSet presAssocID="{A14B4746-D65E-41A0-8380-9737CEFF7FBF}" presName="FourNodes_2_text" presStyleLbl="node1" presStyleIdx="3" presStyleCnt="4">
        <dgm:presLayoutVars>
          <dgm:bulletEnabled val="1"/>
        </dgm:presLayoutVars>
      </dgm:prSet>
      <dgm:spPr/>
    </dgm:pt>
    <dgm:pt modelId="{771F502C-25E8-4E2A-AB50-3D21A6AAB214}" type="pres">
      <dgm:prSet presAssocID="{A14B4746-D65E-41A0-8380-9737CEFF7FBF}" presName="FourNodes_3_text" presStyleLbl="node1" presStyleIdx="3" presStyleCnt="4">
        <dgm:presLayoutVars>
          <dgm:bulletEnabled val="1"/>
        </dgm:presLayoutVars>
      </dgm:prSet>
      <dgm:spPr/>
    </dgm:pt>
    <dgm:pt modelId="{310355C8-5CF6-4093-90A2-BAF68CCA3952}" type="pres">
      <dgm:prSet presAssocID="{A14B4746-D65E-41A0-8380-9737CEFF7FBF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B688500-7F9A-4107-9FA9-FB5E90D27902}" type="presOf" srcId="{CE3DC2E0-3659-4A34-A485-FD7AF64AFE34}" destId="{1BF2D4FA-6B8B-4821-BA1C-F393AC6DBD42}" srcOrd="1" destOrd="0" presId="urn:microsoft.com/office/officeart/2005/8/layout/vProcess5"/>
    <dgm:cxn modelId="{07CDD909-9A99-48BA-9215-F3800CB11943}" type="presOf" srcId="{A14B4746-D65E-41A0-8380-9737CEFF7FBF}" destId="{457C1EAF-2C3C-42F4-AECE-9B9210FA48AD}" srcOrd="0" destOrd="0" presId="urn:microsoft.com/office/officeart/2005/8/layout/vProcess5"/>
    <dgm:cxn modelId="{B1A91523-3E61-4F88-B61D-4A94B9AD3FE2}" type="presOf" srcId="{F1A14EBB-A953-418D-AA81-CF25D5ABCF11}" destId="{F99B03EA-62E3-4C51-9F18-DC99D353BB67}" srcOrd="0" destOrd="0" presId="urn:microsoft.com/office/officeart/2005/8/layout/vProcess5"/>
    <dgm:cxn modelId="{FBCB0D2D-2A62-468F-9746-D4E5A0523D26}" srcId="{A14B4746-D65E-41A0-8380-9737CEFF7FBF}" destId="{BEFADCEC-6820-4670-B348-72B07802BF93}" srcOrd="2" destOrd="0" parTransId="{2A5202CC-FA5B-4FD2-BC26-17A14EC3E525}" sibTransId="{FD4D7E65-B8FE-452D-BF57-6497FD036DA7}"/>
    <dgm:cxn modelId="{51B2B360-7176-4A0B-ABBD-3477E3F4F7C3}" srcId="{A14B4746-D65E-41A0-8380-9737CEFF7FBF}" destId="{F1A14EBB-A953-418D-AA81-CF25D5ABCF11}" srcOrd="3" destOrd="0" parTransId="{490A27ED-D449-45F6-A1B8-B1F1F2E8D197}" sibTransId="{D25F2F5A-B726-4AA4-B574-2067BD1BDBA5}"/>
    <dgm:cxn modelId="{93A12749-20CB-4A45-B99F-81C336266BA0}" srcId="{A14B4746-D65E-41A0-8380-9737CEFF7FBF}" destId="{CE3DC2E0-3659-4A34-A485-FD7AF64AFE34}" srcOrd="0" destOrd="0" parTransId="{B1DE767A-472B-462A-96CC-746DAD45283E}" sibTransId="{79069251-A682-4012-9CE5-776317310664}"/>
    <dgm:cxn modelId="{BC11D16D-D37E-4B76-B081-F72278DE1D47}" type="presOf" srcId="{9342E9FC-66A8-4B14-9510-95652F0BF641}" destId="{3BF1CDB3-CC63-4F46-AED0-0695CFE09C36}" srcOrd="0" destOrd="0" presId="urn:microsoft.com/office/officeart/2005/8/layout/vProcess5"/>
    <dgm:cxn modelId="{4557B770-F85C-4FF5-B701-D1989F35A544}" type="presOf" srcId="{BEFADCEC-6820-4670-B348-72B07802BF93}" destId="{771F502C-25E8-4E2A-AB50-3D21A6AAB214}" srcOrd="1" destOrd="0" presId="urn:microsoft.com/office/officeart/2005/8/layout/vProcess5"/>
    <dgm:cxn modelId="{BD79FC7D-6010-480F-A71D-FBDFF18F43C3}" type="presOf" srcId="{CE3DC2E0-3659-4A34-A485-FD7AF64AFE34}" destId="{34BFA149-8355-4B8B-AA70-AA2DB7AC8B78}" srcOrd="0" destOrd="0" presId="urn:microsoft.com/office/officeart/2005/8/layout/vProcess5"/>
    <dgm:cxn modelId="{7F033C83-FF6F-40A8-B6D0-1ABC9E1F3730}" type="presOf" srcId="{79069251-A682-4012-9CE5-776317310664}" destId="{C94CA631-4242-45A9-AEDB-AD482B431E5D}" srcOrd="0" destOrd="0" presId="urn:microsoft.com/office/officeart/2005/8/layout/vProcess5"/>
    <dgm:cxn modelId="{57882989-4E68-4ADA-95B5-73C838ADC3E8}" srcId="{A14B4746-D65E-41A0-8380-9737CEFF7FBF}" destId="{9342E9FC-66A8-4B14-9510-95652F0BF641}" srcOrd="1" destOrd="0" parTransId="{9A4C86D4-294D-472E-A912-4E7437CE31DB}" sibTransId="{CE90F1DC-6E75-4178-8D1D-3257BC8E1602}"/>
    <dgm:cxn modelId="{81FD20AE-AD1F-429F-AA90-769C9FD72427}" type="presOf" srcId="{F1A14EBB-A953-418D-AA81-CF25D5ABCF11}" destId="{310355C8-5CF6-4093-90A2-BAF68CCA3952}" srcOrd="1" destOrd="0" presId="urn:microsoft.com/office/officeart/2005/8/layout/vProcess5"/>
    <dgm:cxn modelId="{BB646CAE-5426-4085-AB6A-1CE36B501781}" type="presOf" srcId="{FD4D7E65-B8FE-452D-BF57-6497FD036DA7}" destId="{1D09E368-B5EE-4024-B73F-D428EB328888}" srcOrd="0" destOrd="0" presId="urn:microsoft.com/office/officeart/2005/8/layout/vProcess5"/>
    <dgm:cxn modelId="{EF3744BB-48C5-43BC-8D55-BFD40ECF7577}" type="presOf" srcId="{BEFADCEC-6820-4670-B348-72B07802BF93}" destId="{48AC8081-B2F6-463F-BAD7-C39FBDFFBBCA}" srcOrd="0" destOrd="0" presId="urn:microsoft.com/office/officeart/2005/8/layout/vProcess5"/>
    <dgm:cxn modelId="{97F027BF-C58D-4CAA-9127-D752A7E6417F}" type="presOf" srcId="{CE90F1DC-6E75-4178-8D1D-3257BC8E1602}" destId="{9F8E5C56-737B-4DBD-84CF-46D9376FE926}" srcOrd="0" destOrd="0" presId="urn:microsoft.com/office/officeart/2005/8/layout/vProcess5"/>
    <dgm:cxn modelId="{C46F44FF-5AE0-42E8-8E11-624A95D45C1E}" type="presOf" srcId="{9342E9FC-66A8-4B14-9510-95652F0BF641}" destId="{DDA84E1F-E2D1-4F6B-A188-5072012D8ECD}" srcOrd="1" destOrd="0" presId="urn:microsoft.com/office/officeart/2005/8/layout/vProcess5"/>
    <dgm:cxn modelId="{02E859A5-DD89-4A19-8BC3-2D3112272F54}" type="presParOf" srcId="{457C1EAF-2C3C-42F4-AECE-9B9210FA48AD}" destId="{53647966-665E-4CD3-B1E9-CF037564139A}" srcOrd="0" destOrd="0" presId="urn:microsoft.com/office/officeart/2005/8/layout/vProcess5"/>
    <dgm:cxn modelId="{E8C4F0EB-F4A3-4385-BA3D-6C9A89E7540A}" type="presParOf" srcId="{457C1EAF-2C3C-42F4-AECE-9B9210FA48AD}" destId="{34BFA149-8355-4B8B-AA70-AA2DB7AC8B78}" srcOrd="1" destOrd="0" presId="urn:microsoft.com/office/officeart/2005/8/layout/vProcess5"/>
    <dgm:cxn modelId="{78D6CBAF-AB13-4A20-BDB3-1753E9FF9C4E}" type="presParOf" srcId="{457C1EAF-2C3C-42F4-AECE-9B9210FA48AD}" destId="{3BF1CDB3-CC63-4F46-AED0-0695CFE09C36}" srcOrd="2" destOrd="0" presId="urn:microsoft.com/office/officeart/2005/8/layout/vProcess5"/>
    <dgm:cxn modelId="{10510E70-63F4-4FA0-A2D9-FCBDA42C9313}" type="presParOf" srcId="{457C1EAF-2C3C-42F4-AECE-9B9210FA48AD}" destId="{48AC8081-B2F6-463F-BAD7-C39FBDFFBBCA}" srcOrd="3" destOrd="0" presId="urn:microsoft.com/office/officeart/2005/8/layout/vProcess5"/>
    <dgm:cxn modelId="{8909FFCC-94D4-4EDA-A474-8FFF10EDA06C}" type="presParOf" srcId="{457C1EAF-2C3C-42F4-AECE-9B9210FA48AD}" destId="{F99B03EA-62E3-4C51-9F18-DC99D353BB67}" srcOrd="4" destOrd="0" presId="urn:microsoft.com/office/officeart/2005/8/layout/vProcess5"/>
    <dgm:cxn modelId="{BFB9BE21-AFE4-4635-B3EB-67BE2AC4D1E7}" type="presParOf" srcId="{457C1EAF-2C3C-42F4-AECE-9B9210FA48AD}" destId="{C94CA631-4242-45A9-AEDB-AD482B431E5D}" srcOrd="5" destOrd="0" presId="urn:microsoft.com/office/officeart/2005/8/layout/vProcess5"/>
    <dgm:cxn modelId="{FF046520-9518-4A42-9C6D-6629814F2C1B}" type="presParOf" srcId="{457C1EAF-2C3C-42F4-AECE-9B9210FA48AD}" destId="{9F8E5C56-737B-4DBD-84CF-46D9376FE926}" srcOrd="6" destOrd="0" presId="urn:microsoft.com/office/officeart/2005/8/layout/vProcess5"/>
    <dgm:cxn modelId="{B8E11AD8-4776-42C4-9220-04732FB7E7BD}" type="presParOf" srcId="{457C1EAF-2C3C-42F4-AECE-9B9210FA48AD}" destId="{1D09E368-B5EE-4024-B73F-D428EB328888}" srcOrd="7" destOrd="0" presId="urn:microsoft.com/office/officeart/2005/8/layout/vProcess5"/>
    <dgm:cxn modelId="{60E8866F-2B63-4BCA-A53E-BE6BD172F68A}" type="presParOf" srcId="{457C1EAF-2C3C-42F4-AECE-9B9210FA48AD}" destId="{1BF2D4FA-6B8B-4821-BA1C-F393AC6DBD42}" srcOrd="8" destOrd="0" presId="urn:microsoft.com/office/officeart/2005/8/layout/vProcess5"/>
    <dgm:cxn modelId="{C30956C6-0B10-4425-8558-FAE088F704C0}" type="presParOf" srcId="{457C1EAF-2C3C-42F4-AECE-9B9210FA48AD}" destId="{DDA84E1F-E2D1-4F6B-A188-5072012D8ECD}" srcOrd="9" destOrd="0" presId="urn:microsoft.com/office/officeart/2005/8/layout/vProcess5"/>
    <dgm:cxn modelId="{9433FAC3-F502-4B69-9D9C-E8B151EEA3CD}" type="presParOf" srcId="{457C1EAF-2C3C-42F4-AECE-9B9210FA48AD}" destId="{771F502C-25E8-4E2A-AB50-3D21A6AAB214}" srcOrd="10" destOrd="0" presId="urn:microsoft.com/office/officeart/2005/8/layout/vProcess5"/>
    <dgm:cxn modelId="{3D359B98-D113-49A1-BC67-37DD4DA1D15F}" type="presParOf" srcId="{457C1EAF-2C3C-42F4-AECE-9B9210FA48AD}" destId="{310355C8-5CF6-4093-90A2-BAF68CCA395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4B4746-D65E-41A0-8380-9737CEFF7FBF}" type="doc">
      <dgm:prSet loTypeId="urn:microsoft.com/office/officeart/2005/8/layout/vProcess5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E3DC2E0-3659-4A34-A485-FD7AF64AFE34}">
      <dgm:prSet phldrT="[Текст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ru-RU" sz="12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Классный руководитель </a:t>
          </a:r>
        </a:p>
        <a:p>
          <a:r>
            <a:rPr lang="ru-RU" sz="12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(10 человек)</a:t>
          </a:r>
        </a:p>
      </dgm:t>
    </dgm:pt>
    <dgm:pt modelId="{B1DE767A-472B-462A-96CC-746DAD45283E}" type="parTrans" cxnId="{93A12749-20CB-4A45-B99F-81C336266BA0}">
      <dgm:prSet/>
      <dgm:spPr/>
      <dgm:t>
        <a:bodyPr/>
        <a:lstStyle/>
        <a:p>
          <a:endParaRPr lang="ru-RU"/>
        </a:p>
      </dgm:t>
    </dgm:pt>
    <dgm:pt modelId="{79069251-A682-4012-9CE5-776317310664}" type="sibTrans" cxnId="{93A12749-20CB-4A45-B99F-81C336266BA0}">
      <dgm:prSet/>
      <dgm:spPr/>
      <dgm:t>
        <a:bodyPr/>
        <a:lstStyle/>
        <a:p>
          <a:endParaRPr lang="ru-RU"/>
        </a:p>
      </dgm:t>
    </dgm:pt>
    <dgm:pt modelId="{9342E9FC-66A8-4B14-9510-95652F0BF641}">
      <dgm:prSet phldrT="[Текст]" custT="1"/>
      <dgm:spPr/>
      <dgm:t>
        <a:bodyPr/>
        <a:lstStyle/>
        <a:p>
          <a:r>
            <a:rPr lang="ru-RU" sz="700"/>
            <a:t>Собирает</a:t>
          </a:r>
          <a:r>
            <a:rPr lang="ru-RU" sz="700" dirty="0"/>
            <a:t> данные для социального паспорта класса </a:t>
          </a:r>
          <a:r>
            <a:rPr lang="ru-RU" sz="700" b="0" dirty="0"/>
            <a:t>(родительское собрание, отдельные звонки родителям)</a:t>
          </a:r>
        </a:p>
        <a:p>
          <a:r>
            <a:rPr lang="ru-RU" sz="1050" b="1" u="sng" dirty="0"/>
            <a:t>(4 часа)</a:t>
          </a:r>
        </a:p>
      </dgm:t>
    </dgm:pt>
    <dgm:pt modelId="{9A4C86D4-294D-472E-A912-4E7437CE31DB}" type="parTrans" cxnId="{57882989-4E68-4ADA-95B5-73C838ADC3E8}">
      <dgm:prSet/>
      <dgm:spPr/>
      <dgm:t>
        <a:bodyPr/>
        <a:lstStyle/>
        <a:p>
          <a:endParaRPr lang="ru-RU"/>
        </a:p>
      </dgm:t>
    </dgm:pt>
    <dgm:pt modelId="{CE90F1DC-6E75-4178-8D1D-3257BC8E1602}" type="sibTrans" cxnId="{57882989-4E68-4ADA-95B5-73C838ADC3E8}">
      <dgm:prSet/>
      <dgm:spPr/>
      <dgm:t>
        <a:bodyPr/>
        <a:lstStyle/>
        <a:p>
          <a:endParaRPr lang="ru-RU"/>
        </a:p>
      </dgm:t>
    </dgm:pt>
    <dgm:pt modelId="{BEFADCEC-6820-4670-B348-72B07802BF9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900" b="0"/>
            <a:t>Заполняет бумажные формы социального паспорта класса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u="sng"/>
            <a:t>(2 час)</a:t>
          </a:r>
          <a:endParaRPr lang="ru-RU" sz="1000" b="1" u="sng" dirty="0"/>
        </a:p>
      </dgm:t>
    </dgm:pt>
    <dgm:pt modelId="{2A5202CC-FA5B-4FD2-BC26-17A14EC3E525}" type="parTrans" cxnId="{FBCB0D2D-2A62-468F-9746-D4E5A0523D26}">
      <dgm:prSet/>
      <dgm:spPr/>
      <dgm:t>
        <a:bodyPr/>
        <a:lstStyle/>
        <a:p>
          <a:endParaRPr lang="ru-RU"/>
        </a:p>
      </dgm:t>
    </dgm:pt>
    <dgm:pt modelId="{FD4D7E65-B8FE-452D-BF57-6497FD036DA7}" type="sibTrans" cxnId="{FBCB0D2D-2A62-468F-9746-D4E5A0523D26}">
      <dgm:prSet/>
      <dgm:spPr/>
      <dgm:t>
        <a:bodyPr/>
        <a:lstStyle/>
        <a:p>
          <a:endParaRPr lang="ru-RU"/>
        </a:p>
      </dgm:t>
    </dgm:pt>
    <dgm:pt modelId="{F1A14EBB-A953-418D-AA81-CF25D5ABCF1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900" b="0" dirty="0"/>
            <a:t>Подсчитывает статистические данные по классу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dirty="0"/>
            <a:t>(30 мин)</a:t>
          </a:r>
        </a:p>
        <a:p>
          <a:endParaRPr lang="ru-RU" sz="800" b="1" dirty="0"/>
        </a:p>
      </dgm:t>
    </dgm:pt>
    <dgm:pt modelId="{490A27ED-D449-45F6-A1B8-B1F1F2E8D197}" type="parTrans" cxnId="{51B2B360-7176-4A0B-ABBD-3477E3F4F7C3}">
      <dgm:prSet/>
      <dgm:spPr/>
      <dgm:t>
        <a:bodyPr/>
        <a:lstStyle/>
        <a:p>
          <a:endParaRPr lang="ru-RU"/>
        </a:p>
      </dgm:t>
    </dgm:pt>
    <dgm:pt modelId="{D25F2F5A-B726-4AA4-B574-2067BD1BDBA5}" type="sibTrans" cxnId="{51B2B360-7176-4A0B-ABBD-3477E3F4F7C3}">
      <dgm:prSet/>
      <dgm:spPr/>
      <dgm:t>
        <a:bodyPr/>
        <a:lstStyle/>
        <a:p>
          <a:endParaRPr lang="ru-RU"/>
        </a:p>
      </dgm:t>
    </dgm:pt>
    <dgm:pt modelId="{457C1EAF-2C3C-42F4-AECE-9B9210FA48AD}" type="pres">
      <dgm:prSet presAssocID="{A14B4746-D65E-41A0-8380-9737CEFF7FBF}" presName="outerComposite" presStyleCnt="0">
        <dgm:presLayoutVars>
          <dgm:chMax val="5"/>
          <dgm:dir val="rev"/>
          <dgm:resizeHandles val="exact"/>
        </dgm:presLayoutVars>
      </dgm:prSet>
      <dgm:spPr/>
    </dgm:pt>
    <dgm:pt modelId="{53647966-665E-4CD3-B1E9-CF037564139A}" type="pres">
      <dgm:prSet presAssocID="{A14B4746-D65E-41A0-8380-9737CEFF7FBF}" presName="dummyMaxCanvas" presStyleCnt="0">
        <dgm:presLayoutVars/>
      </dgm:prSet>
      <dgm:spPr/>
    </dgm:pt>
    <dgm:pt modelId="{34BFA149-8355-4B8B-AA70-AA2DB7AC8B78}" type="pres">
      <dgm:prSet presAssocID="{A14B4746-D65E-41A0-8380-9737CEFF7FBF}" presName="FourNodes_1" presStyleLbl="node1" presStyleIdx="0" presStyleCnt="4">
        <dgm:presLayoutVars>
          <dgm:bulletEnabled val="1"/>
        </dgm:presLayoutVars>
      </dgm:prSet>
      <dgm:spPr/>
    </dgm:pt>
    <dgm:pt modelId="{3BF1CDB3-CC63-4F46-AED0-0695CFE09C36}" type="pres">
      <dgm:prSet presAssocID="{A14B4746-D65E-41A0-8380-9737CEFF7FBF}" presName="FourNodes_2" presStyleLbl="node1" presStyleIdx="1" presStyleCnt="4">
        <dgm:presLayoutVars>
          <dgm:bulletEnabled val="1"/>
        </dgm:presLayoutVars>
      </dgm:prSet>
      <dgm:spPr/>
    </dgm:pt>
    <dgm:pt modelId="{48AC8081-B2F6-463F-BAD7-C39FBDFFBBCA}" type="pres">
      <dgm:prSet presAssocID="{A14B4746-D65E-41A0-8380-9737CEFF7FBF}" presName="FourNodes_3" presStyleLbl="node1" presStyleIdx="2" presStyleCnt="4">
        <dgm:presLayoutVars>
          <dgm:bulletEnabled val="1"/>
        </dgm:presLayoutVars>
      </dgm:prSet>
      <dgm:spPr/>
    </dgm:pt>
    <dgm:pt modelId="{F99B03EA-62E3-4C51-9F18-DC99D353BB67}" type="pres">
      <dgm:prSet presAssocID="{A14B4746-D65E-41A0-8380-9737CEFF7FBF}" presName="FourNodes_4" presStyleLbl="node1" presStyleIdx="3" presStyleCnt="4">
        <dgm:presLayoutVars>
          <dgm:bulletEnabled val="1"/>
        </dgm:presLayoutVars>
      </dgm:prSet>
      <dgm:spPr/>
    </dgm:pt>
    <dgm:pt modelId="{C94CA631-4242-45A9-AEDB-AD482B431E5D}" type="pres">
      <dgm:prSet presAssocID="{A14B4746-D65E-41A0-8380-9737CEFF7FBF}" presName="FourConn_1-2" presStyleLbl="fgAccFollowNode1" presStyleIdx="0" presStyleCnt="3">
        <dgm:presLayoutVars>
          <dgm:bulletEnabled val="1"/>
        </dgm:presLayoutVars>
      </dgm:prSet>
      <dgm:spPr/>
    </dgm:pt>
    <dgm:pt modelId="{9F8E5C56-737B-4DBD-84CF-46D9376FE926}" type="pres">
      <dgm:prSet presAssocID="{A14B4746-D65E-41A0-8380-9737CEFF7FBF}" presName="FourConn_2-3" presStyleLbl="fgAccFollowNode1" presStyleIdx="1" presStyleCnt="3">
        <dgm:presLayoutVars>
          <dgm:bulletEnabled val="1"/>
        </dgm:presLayoutVars>
      </dgm:prSet>
      <dgm:spPr/>
    </dgm:pt>
    <dgm:pt modelId="{1D09E368-B5EE-4024-B73F-D428EB328888}" type="pres">
      <dgm:prSet presAssocID="{A14B4746-D65E-41A0-8380-9737CEFF7FBF}" presName="FourConn_3-4" presStyleLbl="fgAccFollowNode1" presStyleIdx="2" presStyleCnt="3">
        <dgm:presLayoutVars>
          <dgm:bulletEnabled val="1"/>
        </dgm:presLayoutVars>
      </dgm:prSet>
      <dgm:spPr/>
    </dgm:pt>
    <dgm:pt modelId="{1BF2D4FA-6B8B-4821-BA1C-F393AC6DBD42}" type="pres">
      <dgm:prSet presAssocID="{A14B4746-D65E-41A0-8380-9737CEFF7FBF}" presName="FourNodes_1_text" presStyleLbl="node1" presStyleIdx="3" presStyleCnt="4">
        <dgm:presLayoutVars>
          <dgm:bulletEnabled val="1"/>
        </dgm:presLayoutVars>
      </dgm:prSet>
      <dgm:spPr/>
    </dgm:pt>
    <dgm:pt modelId="{DDA84E1F-E2D1-4F6B-A188-5072012D8ECD}" type="pres">
      <dgm:prSet presAssocID="{A14B4746-D65E-41A0-8380-9737CEFF7FBF}" presName="FourNodes_2_text" presStyleLbl="node1" presStyleIdx="3" presStyleCnt="4">
        <dgm:presLayoutVars>
          <dgm:bulletEnabled val="1"/>
        </dgm:presLayoutVars>
      </dgm:prSet>
      <dgm:spPr/>
    </dgm:pt>
    <dgm:pt modelId="{771F502C-25E8-4E2A-AB50-3D21A6AAB214}" type="pres">
      <dgm:prSet presAssocID="{A14B4746-D65E-41A0-8380-9737CEFF7FBF}" presName="FourNodes_3_text" presStyleLbl="node1" presStyleIdx="3" presStyleCnt="4">
        <dgm:presLayoutVars>
          <dgm:bulletEnabled val="1"/>
        </dgm:presLayoutVars>
      </dgm:prSet>
      <dgm:spPr/>
    </dgm:pt>
    <dgm:pt modelId="{310355C8-5CF6-4093-90A2-BAF68CCA3952}" type="pres">
      <dgm:prSet presAssocID="{A14B4746-D65E-41A0-8380-9737CEFF7FBF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82C2918-3FCE-4624-9F22-3EAE8DF1332A}" type="presOf" srcId="{CE90F1DC-6E75-4178-8D1D-3257BC8E1602}" destId="{9F8E5C56-737B-4DBD-84CF-46D9376FE926}" srcOrd="0" destOrd="0" presId="urn:microsoft.com/office/officeart/2005/8/layout/vProcess5"/>
    <dgm:cxn modelId="{6FD9BC1A-A9F3-4E2A-AFDA-4F81122261DA}" type="presOf" srcId="{CE3DC2E0-3659-4A34-A485-FD7AF64AFE34}" destId="{34BFA149-8355-4B8B-AA70-AA2DB7AC8B78}" srcOrd="0" destOrd="0" presId="urn:microsoft.com/office/officeart/2005/8/layout/vProcess5"/>
    <dgm:cxn modelId="{FBCB0D2D-2A62-468F-9746-D4E5A0523D26}" srcId="{A14B4746-D65E-41A0-8380-9737CEFF7FBF}" destId="{BEFADCEC-6820-4670-B348-72B07802BF93}" srcOrd="2" destOrd="0" parTransId="{2A5202CC-FA5B-4FD2-BC26-17A14EC3E525}" sibTransId="{FD4D7E65-B8FE-452D-BF57-6497FD036DA7}"/>
    <dgm:cxn modelId="{4538F03B-F697-49DB-A5DB-CC71AB55EA72}" type="presOf" srcId="{BEFADCEC-6820-4670-B348-72B07802BF93}" destId="{48AC8081-B2F6-463F-BAD7-C39FBDFFBBCA}" srcOrd="0" destOrd="0" presId="urn:microsoft.com/office/officeart/2005/8/layout/vProcess5"/>
    <dgm:cxn modelId="{51B2B360-7176-4A0B-ABBD-3477E3F4F7C3}" srcId="{A14B4746-D65E-41A0-8380-9737CEFF7FBF}" destId="{F1A14EBB-A953-418D-AA81-CF25D5ABCF11}" srcOrd="3" destOrd="0" parTransId="{490A27ED-D449-45F6-A1B8-B1F1F2E8D197}" sibTransId="{D25F2F5A-B726-4AA4-B574-2067BD1BDBA5}"/>
    <dgm:cxn modelId="{A6AF6246-959A-44F8-AE42-46B37D5D124B}" type="presOf" srcId="{F1A14EBB-A953-418D-AA81-CF25D5ABCF11}" destId="{F99B03EA-62E3-4C51-9F18-DC99D353BB67}" srcOrd="0" destOrd="0" presId="urn:microsoft.com/office/officeart/2005/8/layout/vProcess5"/>
    <dgm:cxn modelId="{93A12749-20CB-4A45-B99F-81C336266BA0}" srcId="{A14B4746-D65E-41A0-8380-9737CEFF7FBF}" destId="{CE3DC2E0-3659-4A34-A485-FD7AF64AFE34}" srcOrd="0" destOrd="0" parTransId="{B1DE767A-472B-462A-96CC-746DAD45283E}" sibTransId="{79069251-A682-4012-9CE5-776317310664}"/>
    <dgm:cxn modelId="{4FF24C4E-7E14-46E0-B6C9-A800C5898AC8}" type="presOf" srcId="{79069251-A682-4012-9CE5-776317310664}" destId="{C94CA631-4242-45A9-AEDB-AD482B431E5D}" srcOrd="0" destOrd="0" presId="urn:microsoft.com/office/officeart/2005/8/layout/vProcess5"/>
    <dgm:cxn modelId="{92304552-35DE-457D-B20F-739E7A494E34}" type="presOf" srcId="{FD4D7E65-B8FE-452D-BF57-6497FD036DA7}" destId="{1D09E368-B5EE-4024-B73F-D428EB328888}" srcOrd="0" destOrd="0" presId="urn:microsoft.com/office/officeart/2005/8/layout/vProcess5"/>
    <dgm:cxn modelId="{A05CC482-7ECB-46D0-9032-2E0E2FDB7DA9}" type="presOf" srcId="{BEFADCEC-6820-4670-B348-72B07802BF93}" destId="{771F502C-25E8-4E2A-AB50-3D21A6AAB214}" srcOrd="1" destOrd="0" presId="urn:microsoft.com/office/officeart/2005/8/layout/vProcess5"/>
    <dgm:cxn modelId="{57882989-4E68-4ADA-95B5-73C838ADC3E8}" srcId="{A14B4746-D65E-41A0-8380-9737CEFF7FBF}" destId="{9342E9FC-66A8-4B14-9510-95652F0BF641}" srcOrd="1" destOrd="0" parTransId="{9A4C86D4-294D-472E-A912-4E7437CE31DB}" sibTransId="{CE90F1DC-6E75-4178-8D1D-3257BC8E1602}"/>
    <dgm:cxn modelId="{7ECCEA97-76EC-4C30-8471-608B69327D67}" type="presOf" srcId="{A14B4746-D65E-41A0-8380-9737CEFF7FBF}" destId="{457C1EAF-2C3C-42F4-AECE-9B9210FA48AD}" srcOrd="0" destOrd="0" presId="urn:microsoft.com/office/officeart/2005/8/layout/vProcess5"/>
    <dgm:cxn modelId="{1D84919D-35A1-453D-8E0C-7227D641D3BD}" type="presOf" srcId="{CE3DC2E0-3659-4A34-A485-FD7AF64AFE34}" destId="{1BF2D4FA-6B8B-4821-BA1C-F393AC6DBD42}" srcOrd="1" destOrd="0" presId="urn:microsoft.com/office/officeart/2005/8/layout/vProcess5"/>
    <dgm:cxn modelId="{D15345B1-E07C-424E-AF47-BB49DDA3719C}" type="presOf" srcId="{9342E9FC-66A8-4B14-9510-95652F0BF641}" destId="{3BF1CDB3-CC63-4F46-AED0-0695CFE09C36}" srcOrd="0" destOrd="0" presId="urn:microsoft.com/office/officeart/2005/8/layout/vProcess5"/>
    <dgm:cxn modelId="{C99242F8-47EB-4BF5-BDB2-52BCD90F3D19}" type="presOf" srcId="{F1A14EBB-A953-418D-AA81-CF25D5ABCF11}" destId="{310355C8-5CF6-4093-90A2-BAF68CCA3952}" srcOrd="1" destOrd="0" presId="urn:microsoft.com/office/officeart/2005/8/layout/vProcess5"/>
    <dgm:cxn modelId="{9BD8D4FB-7B65-4862-B6CE-428C25023F27}" type="presOf" srcId="{9342E9FC-66A8-4B14-9510-95652F0BF641}" destId="{DDA84E1F-E2D1-4F6B-A188-5072012D8ECD}" srcOrd="1" destOrd="0" presId="urn:microsoft.com/office/officeart/2005/8/layout/vProcess5"/>
    <dgm:cxn modelId="{05BB57EE-6E81-4DBA-82AE-1300C4064026}" type="presParOf" srcId="{457C1EAF-2C3C-42F4-AECE-9B9210FA48AD}" destId="{53647966-665E-4CD3-B1E9-CF037564139A}" srcOrd="0" destOrd="0" presId="urn:microsoft.com/office/officeart/2005/8/layout/vProcess5"/>
    <dgm:cxn modelId="{EAB60ECA-9D34-4942-81D0-359843344D68}" type="presParOf" srcId="{457C1EAF-2C3C-42F4-AECE-9B9210FA48AD}" destId="{34BFA149-8355-4B8B-AA70-AA2DB7AC8B78}" srcOrd="1" destOrd="0" presId="urn:microsoft.com/office/officeart/2005/8/layout/vProcess5"/>
    <dgm:cxn modelId="{4AAF0EA9-912F-4AAB-AF15-D7678C20B5A9}" type="presParOf" srcId="{457C1EAF-2C3C-42F4-AECE-9B9210FA48AD}" destId="{3BF1CDB3-CC63-4F46-AED0-0695CFE09C36}" srcOrd="2" destOrd="0" presId="urn:microsoft.com/office/officeart/2005/8/layout/vProcess5"/>
    <dgm:cxn modelId="{31494D48-BB2D-4D09-A5FB-4A861D26167D}" type="presParOf" srcId="{457C1EAF-2C3C-42F4-AECE-9B9210FA48AD}" destId="{48AC8081-B2F6-463F-BAD7-C39FBDFFBBCA}" srcOrd="3" destOrd="0" presId="urn:microsoft.com/office/officeart/2005/8/layout/vProcess5"/>
    <dgm:cxn modelId="{C2480FA4-EDB0-44E4-88D3-E23590D1D076}" type="presParOf" srcId="{457C1EAF-2C3C-42F4-AECE-9B9210FA48AD}" destId="{F99B03EA-62E3-4C51-9F18-DC99D353BB67}" srcOrd="4" destOrd="0" presId="urn:microsoft.com/office/officeart/2005/8/layout/vProcess5"/>
    <dgm:cxn modelId="{5BAD88C7-B309-4F7F-BFD9-D18A796E6A85}" type="presParOf" srcId="{457C1EAF-2C3C-42F4-AECE-9B9210FA48AD}" destId="{C94CA631-4242-45A9-AEDB-AD482B431E5D}" srcOrd="5" destOrd="0" presId="urn:microsoft.com/office/officeart/2005/8/layout/vProcess5"/>
    <dgm:cxn modelId="{EA307D97-7BA5-4A32-BF88-985E0E6F5B8B}" type="presParOf" srcId="{457C1EAF-2C3C-42F4-AECE-9B9210FA48AD}" destId="{9F8E5C56-737B-4DBD-84CF-46D9376FE926}" srcOrd="6" destOrd="0" presId="urn:microsoft.com/office/officeart/2005/8/layout/vProcess5"/>
    <dgm:cxn modelId="{A75B37E4-DCD0-4240-B1E8-8B98B8064E86}" type="presParOf" srcId="{457C1EAF-2C3C-42F4-AECE-9B9210FA48AD}" destId="{1D09E368-B5EE-4024-B73F-D428EB328888}" srcOrd="7" destOrd="0" presId="urn:microsoft.com/office/officeart/2005/8/layout/vProcess5"/>
    <dgm:cxn modelId="{CA271406-809E-4D34-905D-38CE0C79E753}" type="presParOf" srcId="{457C1EAF-2C3C-42F4-AECE-9B9210FA48AD}" destId="{1BF2D4FA-6B8B-4821-BA1C-F393AC6DBD42}" srcOrd="8" destOrd="0" presId="urn:microsoft.com/office/officeart/2005/8/layout/vProcess5"/>
    <dgm:cxn modelId="{B5DC3C9B-AC72-409B-8BE5-B4A5C07B14C7}" type="presParOf" srcId="{457C1EAF-2C3C-42F4-AECE-9B9210FA48AD}" destId="{DDA84E1F-E2D1-4F6B-A188-5072012D8ECD}" srcOrd="9" destOrd="0" presId="urn:microsoft.com/office/officeart/2005/8/layout/vProcess5"/>
    <dgm:cxn modelId="{BA76247E-D42F-4D9E-AEFC-F1F75E0A72E5}" type="presParOf" srcId="{457C1EAF-2C3C-42F4-AECE-9B9210FA48AD}" destId="{771F502C-25E8-4E2A-AB50-3D21A6AAB214}" srcOrd="10" destOrd="0" presId="urn:microsoft.com/office/officeart/2005/8/layout/vProcess5"/>
    <dgm:cxn modelId="{4FBC6B59-F385-40EB-93BA-CF83078AF6C2}" type="presParOf" srcId="{457C1EAF-2C3C-42F4-AECE-9B9210FA48AD}" destId="{310355C8-5CF6-4093-90A2-BAF68CCA395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C031CC-356A-48F0-AE7C-1D344753EA7F}" type="doc">
      <dgm:prSet loTypeId="urn:microsoft.com/office/officeart/2005/8/layout/process2" loCatId="process" qsTypeId="urn:microsoft.com/office/officeart/2005/8/quickstyle/3d3" qsCatId="3D" csTypeId="urn:microsoft.com/office/officeart/2005/8/colors/colorful5" csCatId="colorful" phldr="1"/>
      <dgm:spPr/>
    </dgm:pt>
    <dgm:pt modelId="{A8A8ACCF-2328-4CA8-9270-E84BE3883DB6}">
      <dgm:prSet phldrT="[Текст]" custT="1"/>
      <dgm:spPr/>
      <dgm:t>
        <a:bodyPr/>
        <a:lstStyle/>
        <a:p>
          <a:r>
            <a:rPr lang="ru-RU" sz="900" dirty="0"/>
            <a:t>Социальный педагог обрабатывает социальные паспорта классов (10 штук) </a:t>
          </a:r>
          <a:br>
            <a:rPr lang="ru-RU" sz="900" dirty="0"/>
          </a:br>
          <a:r>
            <a:rPr lang="ru-RU" sz="1000" b="1" u="sng" dirty="0"/>
            <a:t>(6 часов)</a:t>
          </a:r>
        </a:p>
      </dgm:t>
    </dgm:pt>
    <dgm:pt modelId="{4AF96828-EC0B-4175-ACCE-C93C8C25DDF3}" type="parTrans" cxnId="{E2E089AB-D5B2-4F5A-8E73-47B7004E60EA}">
      <dgm:prSet/>
      <dgm:spPr/>
      <dgm:t>
        <a:bodyPr/>
        <a:lstStyle/>
        <a:p>
          <a:endParaRPr lang="ru-RU"/>
        </a:p>
      </dgm:t>
    </dgm:pt>
    <dgm:pt modelId="{9520DF78-F5E4-4529-92EF-9A6DC067865D}" type="sibTrans" cxnId="{E2E089AB-D5B2-4F5A-8E73-47B7004E60EA}">
      <dgm:prSet/>
      <dgm:spPr/>
      <dgm:t>
        <a:bodyPr/>
        <a:lstStyle/>
        <a:p>
          <a:endParaRPr lang="ru-RU"/>
        </a:p>
      </dgm:t>
    </dgm:pt>
    <dgm:pt modelId="{727410C0-4608-4149-8495-9A6DDE970C15}">
      <dgm:prSet phldrT="[Текст]" custT="1"/>
      <dgm:spPr/>
      <dgm:t>
        <a:bodyPr/>
        <a:lstStyle/>
        <a:p>
          <a:r>
            <a:rPr lang="ru-RU" sz="800" dirty="0"/>
            <a:t>Социальный педагог осуществляет подсчет данных и формирует общий социальный паспорт школы-интерната. В случае расхождения данных, уточняет информацию у классных руководителей</a:t>
          </a:r>
          <a:br>
            <a:rPr lang="ru-RU" sz="900" dirty="0"/>
          </a:br>
          <a:r>
            <a:rPr lang="ru-RU" sz="1000" b="1" u="sng" dirty="0"/>
            <a:t>(6 часов)</a:t>
          </a:r>
        </a:p>
      </dgm:t>
    </dgm:pt>
    <dgm:pt modelId="{1FD94670-AA2F-44A4-B347-C1B07A11209D}" type="parTrans" cxnId="{21CEED22-E6E7-4DE5-A6E9-A6B7A9CDABAF}">
      <dgm:prSet/>
      <dgm:spPr/>
      <dgm:t>
        <a:bodyPr/>
        <a:lstStyle/>
        <a:p>
          <a:endParaRPr lang="ru-RU"/>
        </a:p>
      </dgm:t>
    </dgm:pt>
    <dgm:pt modelId="{E915B936-E528-48F9-9BB9-0FBE55E67136}" type="sibTrans" cxnId="{21CEED22-E6E7-4DE5-A6E9-A6B7A9CDABAF}">
      <dgm:prSet/>
      <dgm:spPr/>
      <dgm:t>
        <a:bodyPr/>
        <a:lstStyle/>
        <a:p>
          <a:endParaRPr lang="ru-RU"/>
        </a:p>
      </dgm:t>
    </dgm:pt>
    <dgm:pt modelId="{0DC6A5E7-C15F-4599-A782-D91D4D983BEA}">
      <dgm:prSet phldrT="[Текст]" custT="1"/>
      <dgm:spPr/>
      <dgm:t>
        <a:bodyPr/>
        <a:lstStyle/>
        <a:p>
          <a:r>
            <a:rPr lang="ru-RU" sz="900" dirty="0"/>
            <a:t>Социальный педагог распечатывает социальные паспорта классов, общий социальный паспорт школы-интерната и </a:t>
          </a:r>
          <a:br>
            <a:rPr lang="ru-RU" sz="900" dirty="0"/>
          </a:br>
          <a:r>
            <a:rPr lang="ru-RU" sz="900" dirty="0"/>
            <a:t>формирует бумажную папку для работы.</a:t>
          </a:r>
        </a:p>
        <a:p>
          <a:r>
            <a:rPr lang="ru-RU" sz="1000" b="1" u="sng" dirty="0"/>
            <a:t>(2 часа)</a:t>
          </a:r>
        </a:p>
      </dgm:t>
    </dgm:pt>
    <dgm:pt modelId="{89862531-B048-4BF2-A179-174B2239FF40}" type="parTrans" cxnId="{98049A8B-2B44-41B6-BD6E-8C82E9C10222}">
      <dgm:prSet/>
      <dgm:spPr/>
      <dgm:t>
        <a:bodyPr/>
        <a:lstStyle/>
        <a:p>
          <a:endParaRPr lang="ru-RU"/>
        </a:p>
      </dgm:t>
    </dgm:pt>
    <dgm:pt modelId="{1AEC4B4B-27C8-4212-B07F-5E879EDB9A8C}" type="sibTrans" cxnId="{98049A8B-2B44-41B6-BD6E-8C82E9C10222}">
      <dgm:prSet/>
      <dgm:spPr/>
      <dgm:t>
        <a:bodyPr/>
        <a:lstStyle/>
        <a:p>
          <a:endParaRPr lang="ru-RU"/>
        </a:p>
      </dgm:t>
    </dgm:pt>
    <dgm:pt modelId="{50DA89C9-456C-450E-BEEF-FB3EF465775F}">
      <dgm:prSet phldrT="[Текст]" custT="1"/>
      <dgm:spPr/>
      <dgm:t>
        <a:bodyPr/>
        <a:lstStyle/>
        <a:p>
          <a:r>
            <a:rPr lang="ru-RU" sz="1000" dirty="0"/>
            <a:t>Классный руководитель возвращает заполненную форму социальному педагогу </a:t>
          </a:r>
          <a:r>
            <a:rPr lang="ru-RU" sz="1000" b="1" u="sng" dirty="0"/>
            <a:t>(5 мин) </a:t>
          </a:r>
          <a:r>
            <a:rPr lang="ru-RU" sz="1000" dirty="0"/>
            <a:t>– 10 человек</a:t>
          </a:r>
          <a:endParaRPr lang="ru-RU" sz="1000" b="1" u="sng" dirty="0"/>
        </a:p>
      </dgm:t>
    </dgm:pt>
    <dgm:pt modelId="{018756EA-3384-4E9E-BE1C-3A8CD33519D3}" type="parTrans" cxnId="{EF96C898-9ED1-4DD6-89A1-DBA67988D4E9}">
      <dgm:prSet/>
      <dgm:spPr/>
      <dgm:t>
        <a:bodyPr/>
        <a:lstStyle/>
        <a:p>
          <a:endParaRPr lang="ru-RU"/>
        </a:p>
      </dgm:t>
    </dgm:pt>
    <dgm:pt modelId="{1F11B9DB-A7A5-4866-84D1-37DEC7B5C0DA}" type="sibTrans" cxnId="{EF96C898-9ED1-4DD6-89A1-DBA67988D4E9}">
      <dgm:prSet/>
      <dgm:spPr/>
      <dgm:t>
        <a:bodyPr/>
        <a:lstStyle/>
        <a:p>
          <a:endParaRPr lang="ru-RU"/>
        </a:p>
      </dgm:t>
    </dgm:pt>
    <dgm:pt modelId="{6705299E-6991-41E6-B84C-9FE234E58822}" type="pres">
      <dgm:prSet presAssocID="{8DC031CC-356A-48F0-AE7C-1D344753EA7F}" presName="linearFlow" presStyleCnt="0">
        <dgm:presLayoutVars>
          <dgm:resizeHandles val="exact"/>
        </dgm:presLayoutVars>
      </dgm:prSet>
      <dgm:spPr/>
    </dgm:pt>
    <dgm:pt modelId="{B1A6C5A6-9542-4E7B-92BB-E8770617F98F}" type="pres">
      <dgm:prSet presAssocID="{50DA89C9-456C-450E-BEEF-FB3EF465775F}" presName="node" presStyleLbl="node1" presStyleIdx="0" presStyleCnt="4" custScaleX="257167">
        <dgm:presLayoutVars>
          <dgm:bulletEnabled val="1"/>
        </dgm:presLayoutVars>
      </dgm:prSet>
      <dgm:spPr/>
    </dgm:pt>
    <dgm:pt modelId="{A49D8474-5B74-4425-BB86-3006D3392396}" type="pres">
      <dgm:prSet presAssocID="{1F11B9DB-A7A5-4866-84D1-37DEC7B5C0DA}" presName="sibTrans" presStyleLbl="sibTrans2D1" presStyleIdx="0" presStyleCnt="3"/>
      <dgm:spPr/>
    </dgm:pt>
    <dgm:pt modelId="{25B053F8-DB04-4659-ACB6-6425BF7424D0}" type="pres">
      <dgm:prSet presAssocID="{1F11B9DB-A7A5-4866-84D1-37DEC7B5C0DA}" presName="connectorText" presStyleLbl="sibTrans2D1" presStyleIdx="0" presStyleCnt="3"/>
      <dgm:spPr/>
    </dgm:pt>
    <dgm:pt modelId="{7F27B3E5-010C-4A15-9383-F7974529E3DE}" type="pres">
      <dgm:prSet presAssocID="{A8A8ACCF-2328-4CA8-9270-E84BE3883DB6}" presName="node" presStyleLbl="node1" presStyleIdx="1" presStyleCnt="4" custScaleX="257167" custLinFactNeighborY="2638">
        <dgm:presLayoutVars>
          <dgm:bulletEnabled val="1"/>
        </dgm:presLayoutVars>
      </dgm:prSet>
      <dgm:spPr/>
    </dgm:pt>
    <dgm:pt modelId="{09359FC4-E21F-4F16-A6F8-3945B5F87146}" type="pres">
      <dgm:prSet presAssocID="{9520DF78-F5E4-4529-92EF-9A6DC067865D}" presName="sibTrans" presStyleLbl="sibTrans2D1" presStyleIdx="1" presStyleCnt="3"/>
      <dgm:spPr/>
    </dgm:pt>
    <dgm:pt modelId="{2CA4C8B2-EC52-4556-A6B1-D85E2C801566}" type="pres">
      <dgm:prSet presAssocID="{9520DF78-F5E4-4529-92EF-9A6DC067865D}" presName="connectorText" presStyleLbl="sibTrans2D1" presStyleIdx="1" presStyleCnt="3"/>
      <dgm:spPr/>
    </dgm:pt>
    <dgm:pt modelId="{760CBEB4-2169-4EFC-8674-6FF631FB93DD}" type="pres">
      <dgm:prSet presAssocID="{727410C0-4608-4149-8495-9A6DDE970C15}" presName="node" presStyleLbl="node1" presStyleIdx="2" presStyleCnt="4" custScaleX="256954">
        <dgm:presLayoutVars>
          <dgm:bulletEnabled val="1"/>
        </dgm:presLayoutVars>
      </dgm:prSet>
      <dgm:spPr/>
    </dgm:pt>
    <dgm:pt modelId="{12BD3251-886D-4DBD-B99F-66402591DD39}" type="pres">
      <dgm:prSet presAssocID="{E915B936-E528-48F9-9BB9-0FBE55E67136}" presName="sibTrans" presStyleLbl="sibTrans2D1" presStyleIdx="2" presStyleCnt="3"/>
      <dgm:spPr/>
    </dgm:pt>
    <dgm:pt modelId="{F31AB3E3-A180-4CB6-A284-A1F98F5A59C8}" type="pres">
      <dgm:prSet presAssocID="{E915B936-E528-48F9-9BB9-0FBE55E67136}" presName="connectorText" presStyleLbl="sibTrans2D1" presStyleIdx="2" presStyleCnt="3"/>
      <dgm:spPr/>
    </dgm:pt>
    <dgm:pt modelId="{42146521-5FAA-449A-B7FA-655F5C73426E}" type="pres">
      <dgm:prSet presAssocID="{0DC6A5E7-C15F-4599-A782-D91D4D983BEA}" presName="node" presStyleLbl="node1" presStyleIdx="3" presStyleCnt="4" custScaleX="256954" custScaleY="130712">
        <dgm:presLayoutVars>
          <dgm:bulletEnabled val="1"/>
        </dgm:presLayoutVars>
      </dgm:prSet>
      <dgm:spPr/>
    </dgm:pt>
  </dgm:ptLst>
  <dgm:cxnLst>
    <dgm:cxn modelId="{EBF3E10B-077E-4036-84D6-B72DCF8ECB3E}" type="presOf" srcId="{A8A8ACCF-2328-4CA8-9270-E84BE3883DB6}" destId="{7F27B3E5-010C-4A15-9383-F7974529E3DE}" srcOrd="0" destOrd="0" presId="urn:microsoft.com/office/officeart/2005/8/layout/process2"/>
    <dgm:cxn modelId="{F6D93A0F-FB5E-4EA0-8B8D-9097F2D58FAF}" type="presOf" srcId="{50DA89C9-456C-450E-BEEF-FB3EF465775F}" destId="{B1A6C5A6-9542-4E7B-92BB-E8770617F98F}" srcOrd="0" destOrd="0" presId="urn:microsoft.com/office/officeart/2005/8/layout/process2"/>
    <dgm:cxn modelId="{21CEED22-E6E7-4DE5-A6E9-A6B7A9CDABAF}" srcId="{8DC031CC-356A-48F0-AE7C-1D344753EA7F}" destId="{727410C0-4608-4149-8495-9A6DDE970C15}" srcOrd="2" destOrd="0" parTransId="{1FD94670-AA2F-44A4-B347-C1B07A11209D}" sibTransId="{E915B936-E528-48F9-9BB9-0FBE55E67136}"/>
    <dgm:cxn modelId="{4081C023-F380-4FC1-8DB4-3260C0F2F651}" type="presOf" srcId="{E915B936-E528-48F9-9BB9-0FBE55E67136}" destId="{F31AB3E3-A180-4CB6-A284-A1F98F5A59C8}" srcOrd="1" destOrd="0" presId="urn:microsoft.com/office/officeart/2005/8/layout/process2"/>
    <dgm:cxn modelId="{06256234-0BD2-4A60-92F3-193C4F08C7BF}" type="presOf" srcId="{8DC031CC-356A-48F0-AE7C-1D344753EA7F}" destId="{6705299E-6991-41E6-B84C-9FE234E58822}" srcOrd="0" destOrd="0" presId="urn:microsoft.com/office/officeart/2005/8/layout/process2"/>
    <dgm:cxn modelId="{047BE544-7CB2-4599-A167-C9630654726D}" type="presOf" srcId="{E915B936-E528-48F9-9BB9-0FBE55E67136}" destId="{12BD3251-886D-4DBD-B99F-66402591DD39}" srcOrd="0" destOrd="0" presId="urn:microsoft.com/office/officeart/2005/8/layout/process2"/>
    <dgm:cxn modelId="{DEC0216E-3A5F-4666-B777-90FDE626EC2C}" type="presOf" srcId="{0DC6A5E7-C15F-4599-A782-D91D4D983BEA}" destId="{42146521-5FAA-449A-B7FA-655F5C73426E}" srcOrd="0" destOrd="0" presId="urn:microsoft.com/office/officeart/2005/8/layout/process2"/>
    <dgm:cxn modelId="{1CA18E7A-E14F-4665-A96C-EEEC8370E910}" type="presOf" srcId="{727410C0-4608-4149-8495-9A6DDE970C15}" destId="{760CBEB4-2169-4EFC-8674-6FF631FB93DD}" srcOrd="0" destOrd="0" presId="urn:microsoft.com/office/officeart/2005/8/layout/process2"/>
    <dgm:cxn modelId="{FBB4828B-C66B-4BA0-8FFC-FD2D3CD6015B}" type="presOf" srcId="{1F11B9DB-A7A5-4866-84D1-37DEC7B5C0DA}" destId="{25B053F8-DB04-4659-ACB6-6425BF7424D0}" srcOrd="1" destOrd="0" presId="urn:microsoft.com/office/officeart/2005/8/layout/process2"/>
    <dgm:cxn modelId="{98049A8B-2B44-41B6-BD6E-8C82E9C10222}" srcId="{8DC031CC-356A-48F0-AE7C-1D344753EA7F}" destId="{0DC6A5E7-C15F-4599-A782-D91D4D983BEA}" srcOrd="3" destOrd="0" parTransId="{89862531-B048-4BF2-A179-174B2239FF40}" sibTransId="{1AEC4B4B-27C8-4212-B07F-5E879EDB9A8C}"/>
    <dgm:cxn modelId="{EF96C898-9ED1-4DD6-89A1-DBA67988D4E9}" srcId="{8DC031CC-356A-48F0-AE7C-1D344753EA7F}" destId="{50DA89C9-456C-450E-BEEF-FB3EF465775F}" srcOrd="0" destOrd="0" parTransId="{018756EA-3384-4E9E-BE1C-3A8CD33519D3}" sibTransId="{1F11B9DB-A7A5-4866-84D1-37DEC7B5C0DA}"/>
    <dgm:cxn modelId="{F7218F9F-8F77-41E6-89F6-545D41DA43C8}" type="presOf" srcId="{9520DF78-F5E4-4529-92EF-9A6DC067865D}" destId="{2CA4C8B2-EC52-4556-A6B1-D85E2C801566}" srcOrd="1" destOrd="0" presId="urn:microsoft.com/office/officeart/2005/8/layout/process2"/>
    <dgm:cxn modelId="{E2E089AB-D5B2-4F5A-8E73-47B7004E60EA}" srcId="{8DC031CC-356A-48F0-AE7C-1D344753EA7F}" destId="{A8A8ACCF-2328-4CA8-9270-E84BE3883DB6}" srcOrd="1" destOrd="0" parTransId="{4AF96828-EC0B-4175-ACCE-C93C8C25DDF3}" sibTransId="{9520DF78-F5E4-4529-92EF-9A6DC067865D}"/>
    <dgm:cxn modelId="{13C646E0-B68E-4E0C-BD5C-1B7784633234}" type="presOf" srcId="{9520DF78-F5E4-4529-92EF-9A6DC067865D}" destId="{09359FC4-E21F-4F16-A6F8-3945B5F87146}" srcOrd="0" destOrd="0" presId="urn:microsoft.com/office/officeart/2005/8/layout/process2"/>
    <dgm:cxn modelId="{43DBBCEA-EEF9-40E3-B555-B7BC037A17E4}" type="presOf" srcId="{1F11B9DB-A7A5-4866-84D1-37DEC7B5C0DA}" destId="{A49D8474-5B74-4425-BB86-3006D3392396}" srcOrd="0" destOrd="0" presId="urn:microsoft.com/office/officeart/2005/8/layout/process2"/>
    <dgm:cxn modelId="{ECB00575-CF8D-4F23-8A4C-5D49475285BB}" type="presParOf" srcId="{6705299E-6991-41E6-B84C-9FE234E58822}" destId="{B1A6C5A6-9542-4E7B-92BB-E8770617F98F}" srcOrd="0" destOrd="0" presId="urn:microsoft.com/office/officeart/2005/8/layout/process2"/>
    <dgm:cxn modelId="{7EAF4E8E-7EA4-4CA8-81B7-E435021774F9}" type="presParOf" srcId="{6705299E-6991-41E6-B84C-9FE234E58822}" destId="{A49D8474-5B74-4425-BB86-3006D3392396}" srcOrd="1" destOrd="0" presId="urn:microsoft.com/office/officeart/2005/8/layout/process2"/>
    <dgm:cxn modelId="{ABD3C391-C190-43B1-8433-07442F1410D2}" type="presParOf" srcId="{A49D8474-5B74-4425-BB86-3006D3392396}" destId="{25B053F8-DB04-4659-ACB6-6425BF7424D0}" srcOrd="0" destOrd="0" presId="urn:microsoft.com/office/officeart/2005/8/layout/process2"/>
    <dgm:cxn modelId="{2AA473FF-9C55-405B-ABAC-58C20C82B926}" type="presParOf" srcId="{6705299E-6991-41E6-B84C-9FE234E58822}" destId="{7F27B3E5-010C-4A15-9383-F7974529E3DE}" srcOrd="2" destOrd="0" presId="urn:microsoft.com/office/officeart/2005/8/layout/process2"/>
    <dgm:cxn modelId="{747D0B40-5D19-431B-85C4-EC767C2F1E9D}" type="presParOf" srcId="{6705299E-6991-41E6-B84C-9FE234E58822}" destId="{09359FC4-E21F-4F16-A6F8-3945B5F87146}" srcOrd="3" destOrd="0" presId="urn:microsoft.com/office/officeart/2005/8/layout/process2"/>
    <dgm:cxn modelId="{93493960-C36A-4BDB-A073-5AA7442AF414}" type="presParOf" srcId="{09359FC4-E21F-4F16-A6F8-3945B5F87146}" destId="{2CA4C8B2-EC52-4556-A6B1-D85E2C801566}" srcOrd="0" destOrd="0" presId="urn:microsoft.com/office/officeart/2005/8/layout/process2"/>
    <dgm:cxn modelId="{B495548C-EADA-4DDE-AE47-512D17260E73}" type="presParOf" srcId="{6705299E-6991-41E6-B84C-9FE234E58822}" destId="{760CBEB4-2169-4EFC-8674-6FF631FB93DD}" srcOrd="4" destOrd="0" presId="urn:microsoft.com/office/officeart/2005/8/layout/process2"/>
    <dgm:cxn modelId="{0CEB7FB7-A98A-4491-BA68-8380EA35307D}" type="presParOf" srcId="{6705299E-6991-41E6-B84C-9FE234E58822}" destId="{12BD3251-886D-4DBD-B99F-66402591DD39}" srcOrd="5" destOrd="0" presId="urn:microsoft.com/office/officeart/2005/8/layout/process2"/>
    <dgm:cxn modelId="{2A3A9E73-6541-43C1-AB91-5C2C15EDA6ED}" type="presParOf" srcId="{12BD3251-886D-4DBD-B99F-66402591DD39}" destId="{F31AB3E3-A180-4CB6-A284-A1F98F5A59C8}" srcOrd="0" destOrd="0" presId="urn:microsoft.com/office/officeart/2005/8/layout/process2"/>
    <dgm:cxn modelId="{DF248442-16E1-4E7D-A245-DD2991864AAB}" type="presParOf" srcId="{6705299E-6991-41E6-B84C-9FE234E58822}" destId="{42146521-5FAA-449A-B7FA-655F5C73426E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C031CC-356A-48F0-AE7C-1D344753EA7F}" type="doc">
      <dgm:prSet loTypeId="urn:microsoft.com/office/officeart/2005/8/layout/process2" loCatId="process" qsTypeId="urn:microsoft.com/office/officeart/2005/8/quickstyle/3d3" qsCatId="3D" csTypeId="urn:microsoft.com/office/officeart/2005/8/colors/accent2_5" csCatId="accent2" phldr="1"/>
      <dgm:spPr/>
    </dgm:pt>
    <dgm:pt modelId="{A8A8ACCF-2328-4CA8-9270-E84BE3883DB6}">
      <dgm:prSet phldrT="[Текст]" custT="1"/>
      <dgm:spPr/>
      <dgm:t>
        <a:bodyPr/>
        <a:lstStyle/>
        <a:p>
          <a:r>
            <a:rPr lang="ru-RU" sz="1050" b="1" dirty="0">
              <a:solidFill>
                <a:schemeClr val="tx1"/>
              </a:solidFill>
            </a:rPr>
            <a:t>Администрация школы-интерната</a:t>
          </a:r>
        </a:p>
        <a:p>
          <a:r>
            <a:rPr lang="ru-RU" sz="900" b="0" u="none" dirty="0">
              <a:solidFill>
                <a:schemeClr val="tx1"/>
              </a:solidFill>
            </a:rPr>
            <a:t>(запрос на статистические данные)</a:t>
          </a:r>
        </a:p>
        <a:p>
          <a:r>
            <a:rPr lang="ru-RU" sz="900" b="0" u="none" dirty="0">
              <a:solidFill>
                <a:schemeClr val="tx1"/>
              </a:solidFill>
            </a:rPr>
            <a:t>Телефонный звонок или нужно дойти до кабинета социального педагога </a:t>
          </a:r>
          <a:br>
            <a:rPr lang="ru-RU" sz="900" b="0" u="none" dirty="0">
              <a:solidFill>
                <a:schemeClr val="tx1"/>
              </a:solidFill>
            </a:rPr>
          </a:br>
          <a:r>
            <a:rPr lang="ru-RU" sz="900" b="0" u="none" dirty="0">
              <a:solidFill>
                <a:schemeClr val="tx1"/>
              </a:solidFill>
            </a:rPr>
            <a:t>(от 1 до  10 мин)</a:t>
          </a:r>
        </a:p>
        <a:p>
          <a:r>
            <a:rPr lang="ru-RU" sz="900" b="0" u="none" dirty="0">
              <a:solidFill>
                <a:schemeClr val="tx1"/>
              </a:solidFill>
            </a:rPr>
            <a:t>Возможно более длительное ожидание, если социального педагога нет в кабинете</a:t>
          </a:r>
          <a:endParaRPr lang="ru-RU" sz="1000" b="0" u="none" dirty="0">
            <a:solidFill>
              <a:schemeClr val="tx1"/>
            </a:solidFill>
          </a:endParaRPr>
        </a:p>
      </dgm:t>
    </dgm:pt>
    <dgm:pt modelId="{4AF96828-EC0B-4175-ACCE-C93C8C25DDF3}" type="parTrans" cxnId="{E2E089AB-D5B2-4F5A-8E73-47B7004E60EA}">
      <dgm:prSet/>
      <dgm:spPr/>
      <dgm:t>
        <a:bodyPr/>
        <a:lstStyle/>
        <a:p>
          <a:endParaRPr lang="ru-RU"/>
        </a:p>
      </dgm:t>
    </dgm:pt>
    <dgm:pt modelId="{9520DF78-F5E4-4529-92EF-9A6DC067865D}" type="sibTrans" cxnId="{E2E089AB-D5B2-4F5A-8E73-47B7004E60EA}">
      <dgm:prSet/>
      <dgm:spPr/>
      <dgm:t>
        <a:bodyPr/>
        <a:lstStyle/>
        <a:p>
          <a:endParaRPr lang="ru-RU"/>
        </a:p>
      </dgm:t>
    </dgm:pt>
    <dgm:pt modelId="{6705299E-6991-41E6-B84C-9FE234E58822}" type="pres">
      <dgm:prSet presAssocID="{8DC031CC-356A-48F0-AE7C-1D344753EA7F}" presName="linearFlow" presStyleCnt="0">
        <dgm:presLayoutVars>
          <dgm:resizeHandles val="exact"/>
        </dgm:presLayoutVars>
      </dgm:prSet>
      <dgm:spPr/>
    </dgm:pt>
    <dgm:pt modelId="{7F27B3E5-010C-4A15-9383-F7974529E3DE}" type="pres">
      <dgm:prSet presAssocID="{A8A8ACCF-2328-4CA8-9270-E84BE3883DB6}" presName="node" presStyleLbl="node1" presStyleIdx="0" presStyleCnt="1" custScaleX="257167" custLinFactNeighborX="4011" custLinFactNeighborY="58154">
        <dgm:presLayoutVars>
          <dgm:bulletEnabled val="1"/>
        </dgm:presLayoutVars>
      </dgm:prSet>
      <dgm:spPr/>
    </dgm:pt>
  </dgm:ptLst>
  <dgm:cxnLst>
    <dgm:cxn modelId="{09F17748-1E8E-4D18-9626-8F43FB245113}" type="presOf" srcId="{8DC031CC-356A-48F0-AE7C-1D344753EA7F}" destId="{6705299E-6991-41E6-B84C-9FE234E58822}" srcOrd="0" destOrd="0" presId="urn:microsoft.com/office/officeart/2005/8/layout/process2"/>
    <dgm:cxn modelId="{E2E089AB-D5B2-4F5A-8E73-47B7004E60EA}" srcId="{8DC031CC-356A-48F0-AE7C-1D344753EA7F}" destId="{A8A8ACCF-2328-4CA8-9270-E84BE3883DB6}" srcOrd="0" destOrd="0" parTransId="{4AF96828-EC0B-4175-ACCE-C93C8C25DDF3}" sibTransId="{9520DF78-F5E4-4529-92EF-9A6DC067865D}"/>
    <dgm:cxn modelId="{AA6CEEF5-9DD9-4D43-85D9-11966113A6AF}" type="presOf" srcId="{A8A8ACCF-2328-4CA8-9270-E84BE3883DB6}" destId="{7F27B3E5-010C-4A15-9383-F7974529E3DE}" srcOrd="0" destOrd="0" presId="urn:microsoft.com/office/officeart/2005/8/layout/process2"/>
    <dgm:cxn modelId="{7AC182B9-DC46-4357-9389-9684F5428FBF}" type="presParOf" srcId="{6705299E-6991-41E6-B84C-9FE234E58822}" destId="{7F27B3E5-010C-4A15-9383-F7974529E3DE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C031CC-356A-48F0-AE7C-1D344753EA7F}" type="doc">
      <dgm:prSet loTypeId="urn:microsoft.com/office/officeart/2005/8/layout/process2" loCatId="process" qsTypeId="urn:microsoft.com/office/officeart/2005/8/quickstyle/3d3" qsCatId="3D" csTypeId="urn:microsoft.com/office/officeart/2005/8/colors/accent2_5" csCatId="accent2" phldr="1"/>
      <dgm:spPr/>
    </dgm:pt>
    <dgm:pt modelId="{A8A8ACCF-2328-4CA8-9270-E84BE3883DB6}">
      <dgm:prSet phldrT="[Текст]" custT="1"/>
      <dgm:spPr/>
      <dgm:t>
        <a:bodyPr/>
        <a:lstStyle/>
        <a:p>
          <a:endParaRPr lang="ru-RU" sz="1050" b="1" dirty="0">
            <a:solidFill>
              <a:schemeClr val="tx1"/>
            </a:solidFill>
          </a:endParaRPr>
        </a:p>
        <a:p>
          <a:r>
            <a:rPr lang="ru-RU" sz="1050" b="1" dirty="0">
              <a:solidFill>
                <a:schemeClr val="tx1"/>
              </a:solidFill>
            </a:rPr>
            <a:t>Педагог-психолог</a:t>
          </a:r>
        </a:p>
        <a:p>
          <a:r>
            <a:rPr lang="ru-RU" sz="900" b="0" u="none" dirty="0">
              <a:solidFill>
                <a:schemeClr val="tx1"/>
              </a:solidFill>
            </a:rPr>
            <a:t>(запрос по детям и их семьям)</a:t>
          </a:r>
          <a:br>
            <a:rPr lang="ru-RU" sz="900" b="0" u="none" dirty="0">
              <a:solidFill>
                <a:schemeClr val="tx1"/>
              </a:solidFill>
            </a:rPr>
          </a:br>
          <a:r>
            <a:rPr lang="ru-RU" sz="900" b="0" u="none" dirty="0">
              <a:solidFill>
                <a:schemeClr val="tx1"/>
              </a:solidFill>
            </a:rPr>
            <a:t>Телефонный звонок или нужно дойти до кабинета социального педагога</a:t>
          </a:r>
          <a:br>
            <a:rPr lang="ru-RU" sz="900" b="0" u="none" dirty="0">
              <a:solidFill>
                <a:schemeClr val="tx1"/>
              </a:solidFill>
            </a:rPr>
          </a:br>
          <a:r>
            <a:rPr lang="ru-RU" sz="900" b="0" u="none" dirty="0">
              <a:solidFill>
                <a:schemeClr val="tx1"/>
              </a:solidFill>
            </a:rPr>
            <a:t>(от 1 до 5 мин)</a:t>
          </a:r>
          <a:br>
            <a:rPr lang="ru-RU" sz="900" b="0" u="none" dirty="0">
              <a:solidFill>
                <a:schemeClr val="tx1"/>
              </a:solidFill>
            </a:rPr>
          </a:br>
          <a:r>
            <a:rPr lang="ru-RU" sz="900" b="0" u="none" dirty="0">
              <a:solidFill>
                <a:schemeClr val="tx1"/>
              </a:solidFill>
            </a:rPr>
            <a:t>Возможно более длительное ожидание, если социального педагога нет в кабинете</a:t>
          </a:r>
        </a:p>
        <a:p>
          <a:endParaRPr lang="ru-RU" sz="1000" b="1" u="sng" dirty="0">
            <a:solidFill>
              <a:schemeClr val="tx1"/>
            </a:solidFill>
          </a:endParaRPr>
        </a:p>
      </dgm:t>
    </dgm:pt>
    <dgm:pt modelId="{4AF96828-EC0B-4175-ACCE-C93C8C25DDF3}" type="parTrans" cxnId="{E2E089AB-D5B2-4F5A-8E73-47B7004E60EA}">
      <dgm:prSet/>
      <dgm:spPr/>
      <dgm:t>
        <a:bodyPr/>
        <a:lstStyle/>
        <a:p>
          <a:endParaRPr lang="ru-RU"/>
        </a:p>
      </dgm:t>
    </dgm:pt>
    <dgm:pt modelId="{9520DF78-F5E4-4529-92EF-9A6DC067865D}" type="sibTrans" cxnId="{E2E089AB-D5B2-4F5A-8E73-47B7004E60EA}">
      <dgm:prSet/>
      <dgm:spPr/>
      <dgm:t>
        <a:bodyPr/>
        <a:lstStyle/>
        <a:p>
          <a:endParaRPr lang="ru-RU"/>
        </a:p>
      </dgm:t>
    </dgm:pt>
    <dgm:pt modelId="{6705299E-6991-41E6-B84C-9FE234E58822}" type="pres">
      <dgm:prSet presAssocID="{8DC031CC-356A-48F0-AE7C-1D344753EA7F}" presName="linearFlow" presStyleCnt="0">
        <dgm:presLayoutVars>
          <dgm:resizeHandles val="exact"/>
        </dgm:presLayoutVars>
      </dgm:prSet>
      <dgm:spPr/>
    </dgm:pt>
    <dgm:pt modelId="{7F27B3E5-010C-4A15-9383-F7974529E3DE}" type="pres">
      <dgm:prSet presAssocID="{A8A8ACCF-2328-4CA8-9270-E84BE3883DB6}" presName="node" presStyleLbl="node1" presStyleIdx="0" presStyleCnt="1" custScaleX="257167" custLinFactNeighborY="-2002">
        <dgm:presLayoutVars>
          <dgm:bulletEnabled val="1"/>
        </dgm:presLayoutVars>
      </dgm:prSet>
      <dgm:spPr/>
    </dgm:pt>
  </dgm:ptLst>
  <dgm:cxnLst>
    <dgm:cxn modelId="{DB76B734-2C36-4831-A9E6-3A7209803450}" type="presOf" srcId="{A8A8ACCF-2328-4CA8-9270-E84BE3883DB6}" destId="{7F27B3E5-010C-4A15-9383-F7974529E3DE}" srcOrd="0" destOrd="0" presId="urn:microsoft.com/office/officeart/2005/8/layout/process2"/>
    <dgm:cxn modelId="{E2E089AB-D5B2-4F5A-8E73-47B7004E60EA}" srcId="{8DC031CC-356A-48F0-AE7C-1D344753EA7F}" destId="{A8A8ACCF-2328-4CA8-9270-E84BE3883DB6}" srcOrd="0" destOrd="0" parTransId="{4AF96828-EC0B-4175-ACCE-C93C8C25DDF3}" sibTransId="{9520DF78-F5E4-4529-92EF-9A6DC067865D}"/>
    <dgm:cxn modelId="{B583A7E6-46FF-4438-A47E-F5E9EE565212}" type="presOf" srcId="{8DC031CC-356A-48F0-AE7C-1D344753EA7F}" destId="{6705299E-6991-41E6-B84C-9FE234E58822}" srcOrd="0" destOrd="0" presId="urn:microsoft.com/office/officeart/2005/8/layout/process2"/>
    <dgm:cxn modelId="{47070896-816B-4967-90B4-63D0B0BCE77B}" type="presParOf" srcId="{6705299E-6991-41E6-B84C-9FE234E58822}" destId="{7F27B3E5-010C-4A15-9383-F7974529E3DE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063E78-92E5-4B44-B211-E4C41521BA45}" type="doc">
      <dgm:prSet loTypeId="urn:microsoft.com/office/officeart/2005/8/layout/process1" loCatId="process" qsTypeId="urn:microsoft.com/office/officeart/2005/8/quickstyle/3d3" qsCatId="3D" csTypeId="urn:microsoft.com/office/officeart/2005/8/colors/colorful5" csCatId="colorful" phldr="1"/>
      <dgm:spPr/>
    </dgm:pt>
    <dgm:pt modelId="{F3059F00-232C-487C-9F9B-372064347710}">
      <dgm:prSet phldrT="[Текст]" custT="1"/>
      <dgm:spPr/>
      <dgm:t>
        <a:bodyPr/>
        <a:lstStyle/>
        <a:p>
          <a:r>
            <a:rPr lang="ru-RU" sz="800" dirty="0"/>
            <a:t>Социальный педагог подготавливает базу для социальных паспортов в электронной таблице</a:t>
          </a:r>
        </a:p>
        <a:p>
          <a:r>
            <a:rPr lang="ru-RU" sz="1000" b="1" u="sng" dirty="0"/>
            <a:t>(3 час)</a:t>
          </a:r>
        </a:p>
      </dgm:t>
    </dgm:pt>
    <dgm:pt modelId="{0B8B447E-DF21-4D3A-98A7-E3C84EE949CA}" type="parTrans" cxnId="{BF764778-1AFE-4501-993F-D007BC435298}">
      <dgm:prSet/>
      <dgm:spPr/>
      <dgm:t>
        <a:bodyPr/>
        <a:lstStyle/>
        <a:p>
          <a:endParaRPr lang="ru-RU"/>
        </a:p>
      </dgm:t>
    </dgm:pt>
    <dgm:pt modelId="{5F79C822-1ECE-4C3D-9C63-3DD2B3C61DF6}" type="sibTrans" cxnId="{BF764778-1AFE-4501-993F-D007BC435298}">
      <dgm:prSet/>
      <dgm:spPr/>
      <dgm:t>
        <a:bodyPr/>
        <a:lstStyle/>
        <a:p>
          <a:endParaRPr lang="ru-RU"/>
        </a:p>
      </dgm:t>
    </dgm:pt>
    <dgm:pt modelId="{C56A93E8-F456-4E1C-9199-D2EA45651767}">
      <dgm:prSet phldrT="[Текст]" custT="1"/>
      <dgm:spPr/>
      <dgm:t>
        <a:bodyPr/>
        <a:lstStyle/>
        <a:p>
          <a:r>
            <a:rPr lang="ru-RU" sz="800" dirty="0"/>
            <a:t>Социальный педагог информирует классных руководителей в чате школы-интерната о готовности базы к работе</a:t>
          </a:r>
          <a:br>
            <a:rPr lang="ru-RU" sz="800" dirty="0"/>
          </a:br>
          <a:r>
            <a:rPr lang="ru-RU" sz="800" dirty="0"/>
            <a:t> </a:t>
          </a:r>
          <a:r>
            <a:rPr lang="ru-RU" sz="1000" b="1" u="sng" dirty="0"/>
            <a:t>(5 мин)</a:t>
          </a:r>
        </a:p>
      </dgm:t>
    </dgm:pt>
    <dgm:pt modelId="{A25C0B2B-D26E-4E6F-91A6-B30FF7C8BF50}" type="parTrans" cxnId="{8334C47E-3543-4DBE-966B-2E40036460BF}">
      <dgm:prSet/>
      <dgm:spPr/>
      <dgm:t>
        <a:bodyPr/>
        <a:lstStyle/>
        <a:p>
          <a:endParaRPr lang="ru-RU"/>
        </a:p>
      </dgm:t>
    </dgm:pt>
    <dgm:pt modelId="{C8F64FB0-2722-41CC-B793-DEFF73AC821F}" type="sibTrans" cxnId="{8334C47E-3543-4DBE-966B-2E40036460BF}">
      <dgm:prSet/>
      <dgm:spPr/>
      <dgm:t>
        <a:bodyPr/>
        <a:lstStyle/>
        <a:p>
          <a:endParaRPr lang="ru-RU"/>
        </a:p>
      </dgm:t>
    </dgm:pt>
    <dgm:pt modelId="{F87BDD2A-74F0-45A5-81E6-D4CE10E09D7E}">
      <dgm:prSet phldrT="[Текст]" custT="1"/>
      <dgm:spPr/>
      <dgm:t>
        <a:bodyPr/>
        <a:lstStyle/>
        <a:p>
          <a:r>
            <a:rPr lang="ru-RU" sz="800" dirty="0"/>
            <a:t>Классные руководители вносят статистические данные в социальные паспорта своих классов (подсчет данных осуществляется автоматически, вычислительные ошибки исключены)</a:t>
          </a:r>
        </a:p>
        <a:p>
          <a:r>
            <a:rPr lang="ru-RU" sz="800" dirty="0"/>
            <a:t> </a:t>
          </a:r>
          <a:r>
            <a:rPr lang="ru-RU" sz="1000" b="1" u="sng" dirty="0"/>
            <a:t>(20 мин)</a:t>
          </a:r>
        </a:p>
      </dgm:t>
    </dgm:pt>
    <dgm:pt modelId="{0DC40C69-88A0-40ED-AB3D-7F495D5A6661}" type="parTrans" cxnId="{3F9DF723-47C2-4EBF-BFE8-54309D7D154E}">
      <dgm:prSet/>
      <dgm:spPr/>
      <dgm:t>
        <a:bodyPr/>
        <a:lstStyle/>
        <a:p>
          <a:endParaRPr lang="ru-RU"/>
        </a:p>
      </dgm:t>
    </dgm:pt>
    <dgm:pt modelId="{3401F315-0050-4B9D-8F0B-266E6133C4A6}" type="sibTrans" cxnId="{3F9DF723-47C2-4EBF-BFE8-54309D7D154E}">
      <dgm:prSet/>
      <dgm:spPr/>
      <dgm:t>
        <a:bodyPr/>
        <a:lstStyle/>
        <a:p>
          <a:endParaRPr lang="ru-RU"/>
        </a:p>
      </dgm:t>
    </dgm:pt>
    <dgm:pt modelId="{37BC2D39-9772-49CE-8141-4AC1D413F356}">
      <dgm:prSet phldrT="[Текст]" custT="1"/>
      <dgm:spPr/>
      <dgm:t>
        <a:bodyPr/>
        <a:lstStyle/>
        <a:p>
          <a:r>
            <a:rPr lang="ru-RU" sz="800" dirty="0"/>
            <a:t>Социальный педагог проверяет правильность заполнения социальных паспортов классов. При необходимости вносит технические правки. </a:t>
          </a:r>
          <a:br>
            <a:rPr lang="ru-RU" sz="800" dirty="0"/>
          </a:br>
          <a:r>
            <a:rPr lang="ru-RU" sz="800" b="1" u="sng" dirty="0"/>
            <a:t>Социальный паспорт школы-интерната сформирован автоматически! </a:t>
          </a:r>
          <a:br>
            <a:rPr lang="ru-RU" sz="800" b="1" u="sng" dirty="0"/>
          </a:br>
          <a:r>
            <a:rPr lang="ru-RU" sz="1000" b="1" u="sng" dirty="0"/>
            <a:t>(2 часа)</a:t>
          </a:r>
        </a:p>
      </dgm:t>
    </dgm:pt>
    <dgm:pt modelId="{3596012E-5DBF-4BE8-A656-1DC5EC552418}" type="parTrans" cxnId="{4F1A13C4-926A-4EB1-94C4-376D19D7E7AE}">
      <dgm:prSet/>
      <dgm:spPr/>
      <dgm:t>
        <a:bodyPr/>
        <a:lstStyle/>
        <a:p>
          <a:endParaRPr lang="ru-RU"/>
        </a:p>
      </dgm:t>
    </dgm:pt>
    <dgm:pt modelId="{B54FA87E-8084-4EF8-8589-D285E65C9B0E}" type="sibTrans" cxnId="{4F1A13C4-926A-4EB1-94C4-376D19D7E7AE}">
      <dgm:prSet/>
      <dgm:spPr/>
      <dgm:t>
        <a:bodyPr/>
        <a:lstStyle/>
        <a:p>
          <a:endParaRPr lang="ru-RU"/>
        </a:p>
      </dgm:t>
    </dgm:pt>
    <dgm:pt modelId="{C3C573A1-49FF-47EE-B0D2-26F49D0F1502}">
      <dgm:prSet phldrT="[Текст]"/>
      <dgm:spPr/>
      <dgm:t>
        <a:bodyPr/>
        <a:lstStyle/>
        <a:p>
          <a:r>
            <a:rPr lang="ru-RU" dirty="0"/>
            <a:t>Социальные паспорта сформированы. </a:t>
          </a:r>
        </a:p>
        <a:p>
          <a:endParaRPr lang="ru-RU" dirty="0"/>
        </a:p>
        <a:p>
          <a:r>
            <a:rPr lang="ru-RU" dirty="0"/>
            <a:t>Информация находится в доступе в электронных таблицах</a:t>
          </a:r>
        </a:p>
      </dgm:t>
    </dgm:pt>
    <dgm:pt modelId="{69A2D35A-B273-4B9D-B5FB-913CC83F8B48}" type="parTrans" cxnId="{73918136-E936-43DA-A0A6-AE9680988952}">
      <dgm:prSet/>
      <dgm:spPr/>
      <dgm:t>
        <a:bodyPr/>
        <a:lstStyle/>
        <a:p>
          <a:endParaRPr lang="ru-RU"/>
        </a:p>
      </dgm:t>
    </dgm:pt>
    <dgm:pt modelId="{6632EE8F-0DF4-44DF-9E5E-1C06E1FA35D1}" type="sibTrans" cxnId="{73918136-E936-43DA-A0A6-AE9680988952}">
      <dgm:prSet/>
      <dgm:spPr/>
      <dgm:t>
        <a:bodyPr/>
        <a:lstStyle/>
        <a:p>
          <a:endParaRPr lang="ru-RU"/>
        </a:p>
      </dgm:t>
    </dgm:pt>
    <dgm:pt modelId="{DE5ABD57-1A0E-41F7-9D27-EF1E38E47135}">
      <dgm:prSet phldrT="[Текст]" custT="1"/>
      <dgm:spPr/>
      <dgm:t>
        <a:bodyPr/>
        <a:lstStyle/>
        <a:p>
          <a:r>
            <a:rPr lang="ru-RU" sz="800" dirty="0"/>
            <a:t>Сбор данных для заполнения социальных паспортов класса </a:t>
          </a:r>
          <a:br>
            <a:rPr lang="ru-RU" sz="800" dirty="0"/>
          </a:br>
          <a:r>
            <a:rPr lang="ru-RU" sz="1000" b="1" u="sng" dirty="0"/>
            <a:t>(4 часа)</a:t>
          </a:r>
          <a:br>
            <a:rPr lang="ru-RU" sz="1000" dirty="0"/>
          </a:br>
          <a:endParaRPr lang="ru-RU" sz="800" dirty="0"/>
        </a:p>
      </dgm:t>
    </dgm:pt>
    <dgm:pt modelId="{5D4E677A-B5AE-4C23-8131-C3F2C0CFF08E}" type="parTrans" cxnId="{D3F52E0F-33A0-4B10-8D53-88A764277F42}">
      <dgm:prSet/>
      <dgm:spPr/>
      <dgm:t>
        <a:bodyPr/>
        <a:lstStyle/>
        <a:p>
          <a:endParaRPr lang="ru-RU"/>
        </a:p>
      </dgm:t>
    </dgm:pt>
    <dgm:pt modelId="{6B9FF308-CF1E-4E24-840C-FBDE673DF616}" type="sibTrans" cxnId="{D3F52E0F-33A0-4B10-8D53-88A764277F42}">
      <dgm:prSet/>
      <dgm:spPr/>
      <dgm:t>
        <a:bodyPr/>
        <a:lstStyle/>
        <a:p>
          <a:endParaRPr lang="ru-RU"/>
        </a:p>
      </dgm:t>
    </dgm:pt>
    <dgm:pt modelId="{731A5349-4831-4C9E-96D6-CDCE406E43CB}" type="pres">
      <dgm:prSet presAssocID="{DE063E78-92E5-4B44-B211-E4C41521BA45}" presName="Name0" presStyleCnt="0">
        <dgm:presLayoutVars>
          <dgm:dir/>
          <dgm:resizeHandles val="exact"/>
        </dgm:presLayoutVars>
      </dgm:prSet>
      <dgm:spPr/>
    </dgm:pt>
    <dgm:pt modelId="{63F880F7-2EC4-4A9F-9FB0-DDD19B234FCC}" type="pres">
      <dgm:prSet presAssocID="{F3059F00-232C-487C-9F9B-372064347710}" presName="node" presStyleLbl="node1" presStyleIdx="0" presStyleCnt="6">
        <dgm:presLayoutVars>
          <dgm:bulletEnabled val="1"/>
        </dgm:presLayoutVars>
      </dgm:prSet>
      <dgm:spPr/>
    </dgm:pt>
    <dgm:pt modelId="{825EA4B0-43A7-4961-A8E7-C111E7E9C892}" type="pres">
      <dgm:prSet presAssocID="{5F79C822-1ECE-4C3D-9C63-3DD2B3C61DF6}" presName="sibTrans" presStyleLbl="sibTrans2D1" presStyleIdx="0" presStyleCnt="5"/>
      <dgm:spPr/>
    </dgm:pt>
    <dgm:pt modelId="{0EE64FCF-2AE6-43AE-9253-056D6DF4785A}" type="pres">
      <dgm:prSet presAssocID="{5F79C822-1ECE-4C3D-9C63-3DD2B3C61DF6}" presName="connectorText" presStyleLbl="sibTrans2D1" presStyleIdx="0" presStyleCnt="5"/>
      <dgm:spPr/>
    </dgm:pt>
    <dgm:pt modelId="{93E2A366-A1A3-489C-ADBA-8861A5C406FC}" type="pres">
      <dgm:prSet presAssocID="{C56A93E8-F456-4E1C-9199-D2EA45651767}" presName="node" presStyleLbl="node1" presStyleIdx="1" presStyleCnt="6" custLinFactNeighborX="1755" custLinFactNeighborY="1436">
        <dgm:presLayoutVars>
          <dgm:bulletEnabled val="1"/>
        </dgm:presLayoutVars>
      </dgm:prSet>
      <dgm:spPr/>
    </dgm:pt>
    <dgm:pt modelId="{AA72FF45-7FDA-4B6A-BEBE-629C40C1429A}" type="pres">
      <dgm:prSet presAssocID="{C8F64FB0-2722-41CC-B793-DEFF73AC821F}" presName="sibTrans" presStyleLbl="sibTrans2D1" presStyleIdx="1" presStyleCnt="5"/>
      <dgm:spPr/>
    </dgm:pt>
    <dgm:pt modelId="{0A51F474-40DC-4FB8-8243-BCD9BD285979}" type="pres">
      <dgm:prSet presAssocID="{C8F64FB0-2722-41CC-B793-DEFF73AC821F}" presName="connectorText" presStyleLbl="sibTrans2D1" presStyleIdx="1" presStyleCnt="5"/>
      <dgm:spPr/>
    </dgm:pt>
    <dgm:pt modelId="{9EF6A5BD-7B74-4B69-AA08-AE0447BE3482}" type="pres">
      <dgm:prSet presAssocID="{DE5ABD57-1A0E-41F7-9D27-EF1E38E47135}" presName="node" presStyleLbl="node1" presStyleIdx="2" presStyleCnt="6">
        <dgm:presLayoutVars>
          <dgm:bulletEnabled val="1"/>
        </dgm:presLayoutVars>
      </dgm:prSet>
      <dgm:spPr/>
    </dgm:pt>
    <dgm:pt modelId="{BBACBEA6-F1B5-4CBF-B069-63C03FE65C5E}" type="pres">
      <dgm:prSet presAssocID="{6B9FF308-CF1E-4E24-840C-FBDE673DF616}" presName="sibTrans" presStyleLbl="sibTrans2D1" presStyleIdx="2" presStyleCnt="5"/>
      <dgm:spPr/>
    </dgm:pt>
    <dgm:pt modelId="{3361584D-D608-4EC2-80B5-C63C412A8C01}" type="pres">
      <dgm:prSet presAssocID="{6B9FF308-CF1E-4E24-840C-FBDE673DF616}" presName="connectorText" presStyleLbl="sibTrans2D1" presStyleIdx="2" presStyleCnt="5"/>
      <dgm:spPr/>
    </dgm:pt>
    <dgm:pt modelId="{CADC4BE4-9C3B-459D-8997-3C546DA182A9}" type="pres">
      <dgm:prSet presAssocID="{F87BDD2A-74F0-45A5-81E6-D4CE10E09D7E}" presName="node" presStyleLbl="node1" presStyleIdx="3" presStyleCnt="6">
        <dgm:presLayoutVars>
          <dgm:bulletEnabled val="1"/>
        </dgm:presLayoutVars>
      </dgm:prSet>
      <dgm:spPr/>
    </dgm:pt>
    <dgm:pt modelId="{DF3BF88D-952D-40AC-AA40-D854830BED8A}" type="pres">
      <dgm:prSet presAssocID="{3401F315-0050-4B9D-8F0B-266E6133C4A6}" presName="sibTrans" presStyleLbl="sibTrans2D1" presStyleIdx="3" presStyleCnt="5"/>
      <dgm:spPr/>
    </dgm:pt>
    <dgm:pt modelId="{09DD77AF-91F8-471E-AF85-8163D2DEB355}" type="pres">
      <dgm:prSet presAssocID="{3401F315-0050-4B9D-8F0B-266E6133C4A6}" presName="connectorText" presStyleLbl="sibTrans2D1" presStyleIdx="3" presStyleCnt="5"/>
      <dgm:spPr/>
    </dgm:pt>
    <dgm:pt modelId="{D4C5C648-6E83-483C-93BB-2F92E602914A}" type="pres">
      <dgm:prSet presAssocID="{37BC2D39-9772-49CE-8141-4AC1D413F356}" presName="node" presStyleLbl="node1" presStyleIdx="4" presStyleCnt="6">
        <dgm:presLayoutVars>
          <dgm:bulletEnabled val="1"/>
        </dgm:presLayoutVars>
      </dgm:prSet>
      <dgm:spPr/>
    </dgm:pt>
    <dgm:pt modelId="{90FAB9D2-4818-42B7-9B25-2A7E6C3997B6}" type="pres">
      <dgm:prSet presAssocID="{B54FA87E-8084-4EF8-8589-D285E65C9B0E}" presName="sibTrans" presStyleLbl="sibTrans2D1" presStyleIdx="4" presStyleCnt="5"/>
      <dgm:spPr/>
    </dgm:pt>
    <dgm:pt modelId="{D3107531-DB51-4AFE-9CC8-6E92CFB56F5D}" type="pres">
      <dgm:prSet presAssocID="{B54FA87E-8084-4EF8-8589-D285E65C9B0E}" presName="connectorText" presStyleLbl="sibTrans2D1" presStyleIdx="4" presStyleCnt="5"/>
      <dgm:spPr/>
    </dgm:pt>
    <dgm:pt modelId="{97A81E82-D774-4BC5-B8A3-C03710C76AC0}" type="pres">
      <dgm:prSet presAssocID="{C3C573A1-49FF-47EE-B0D2-26F49D0F1502}" presName="node" presStyleLbl="node1" presStyleIdx="5" presStyleCnt="6">
        <dgm:presLayoutVars>
          <dgm:bulletEnabled val="1"/>
        </dgm:presLayoutVars>
      </dgm:prSet>
      <dgm:spPr/>
    </dgm:pt>
  </dgm:ptLst>
  <dgm:cxnLst>
    <dgm:cxn modelId="{B8E4F801-A1A6-41F5-974F-26C4D2EC97BA}" type="presOf" srcId="{5F79C822-1ECE-4C3D-9C63-3DD2B3C61DF6}" destId="{0EE64FCF-2AE6-43AE-9253-056D6DF4785A}" srcOrd="1" destOrd="0" presId="urn:microsoft.com/office/officeart/2005/8/layout/process1"/>
    <dgm:cxn modelId="{903B8A07-B260-4E61-9CC8-6E01EDBA8339}" type="presOf" srcId="{3401F315-0050-4B9D-8F0B-266E6133C4A6}" destId="{09DD77AF-91F8-471E-AF85-8163D2DEB355}" srcOrd="1" destOrd="0" presId="urn:microsoft.com/office/officeart/2005/8/layout/process1"/>
    <dgm:cxn modelId="{EB6EBF07-3199-4E7D-B27F-49FB8C716535}" type="presOf" srcId="{C8F64FB0-2722-41CC-B793-DEFF73AC821F}" destId="{0A51F474-40DC-4FB8-8243-BCD9BD285979}" srcOrd="1" destOrd="0" presId="urn:microsoft.com/office/officeart/2005/8/layout/process1"/>
    <dgm:cxn modelId="{35D2A10C-0F4E-4323-B88C-0DEC2CA63073}" type="presOf" srcId="{F87BDD2A-74F0-45A5-81E6-D4CE10E09D7E}" destId="{CADC4BE4-9C3B-459D-8997-3C546DA182A9}" srcOrd="0" destOrd="0" presId="urn:microsoft.com/office/officeart/2005/8/layout/process1"/>
    <dgm:cxn modelId="{D3F52E0F-33A0-4B10-8D53-88A764277F42}" srcId="{DE063E78-92E5-4B44-B211-E4C41521BA45}" destId="{DE5ABD57-1A0E-41F7-9D27-EF1E38E47135}" srcOrd="2" destOrd="0" parTransId="{5D4E677A-B5AE-4C23-8131-C3F2C0CFF08E}" sibTransId="{6B9FF308-CF1E-4E24-840C-FBDE673DF616}"/>
    <dgm:cxn modelId="{3F9DF723-47C2-4EBF-BFE8-54309D7D154E}" srcId="{DE063E78-92E5-4B44-B211-E4C41521BA45}" destId="{F87BDD2A-74F0-45A5-81E6-D4CE10E09D7E}" srcOrd="3" destOrd="0" parTransId="{0DC40C69-88A0-40ED-AB3D-7F495D5A6661}" sibTransId="{3401F315-0050-4B9D-8F0B-266E6133C4A6}"/>
    <dgm:cxn modelId="{505FAB2C-8282-4175-BFD6-2349652D46D8}" type="presOf" srcId="{B54FA87E-8084-4EF8-8589-D285E65C9B0E}" destId="{90FAB9D2-4818-42B7-9B25-2A7E6C3997B6}" srcOrd="0" destOrd="0" presId="urn:microsoft.com/office/officeart/2005/8/layout/process1"/>
    <dgm:cxn modelId="{73918136-E936-43DA-A0A6-AE9680988952}" srcId="{DE063E78-92E5-4B44-B211-E4C41521BA45}" destId="{C3C573A1-49FF-47EE-B0D2-26F49D0F1502}" srcOrd="5" destOrd="0" parTransId="{69A2D35A-B273-4B9D-B5FB-913CC83F8B48}" sibTransId="{6632EE8F-0DF4-44DF-9E5E-1C06E1FA35D1}"/>
    <dgm:cxn modelId="{D8B7E75F-A075-4E59-8F1D-32EA1AFC6BF9}" type="presOf" srcId="{6B9FF308-CF1E-4E24-840C-FBDE673DF616}" destId="{3361584D-D608-4EC2-80B5-C63C412A8C01}" srcOrd="1" destOrd="0" presId="urn:microsoft.com/office/officeart/2005/8/layout/process1"/>
    <dgm:cxn modelId="{35819666-06F2-4AA9-8672-52375FDAD87B}" type="presOf" srcId="{B54FA87E-8084-4EF8-8589-D285E65C9B0E}" destId="{D3107531-DB51-4AFE-9CC8-6E92CFB56F5D}" srcOrd="1" destOrd="0" presId="urn:microsoft.com/office/officeart/2005/8/layout/process1"/>
    <dgm:cxn modelId="{EC623F75-09DA-421C-B2D4-239526D3267C}" type="presOf" srcId="{3401F315-0050-4B9D-8F0B-266E6133C4A6}" destId="{DF3BF88D-952D-40AC-AA40-D854830BED8A}" srcOrd="0" destOrd="0" presId="urn:microsoft.com/office/officeart/2005/8/layout/process1"/>
    <dgm:cxn modelId="{78519377-2757-4734-A217-C432CA8A0BFF}" type="presOf" srcId="{C8F64FB0-2722-41CC-B793-DEFF73AC821F}" destId="{AA72FF45-7FDA-4B6A-BEBE-629C40C1429A}" srcOrd="0" destOrd="0" presId="urn:microsoft.com/office/officeart/2005/8/layout/process1"/>
    <dgm:cxn modelId="{BF764778-1AFE-4501-993F-D007BC435298}" srcId="{DE063E78-92E5-4B44-B211-E4C41521BA45}" destId="{F3059F00-232C-487C-9F9B-372064347710}" srcOrd="0" destOrd="0" parTransId="{0B8B447E-DF21-4D3A-98A7-E3C84EE949CA}" sibTransId="{5F79C822-1ECE-4C3D-9C63-3DD2B3C61DF6}"/>
    <dgm:cxn modelId="{E503E459-12B8-4197-BFB1-EC7B8C8A9145}" type="presOf" srcId="{5F79C822-1ECE-4C3D-9C63-3DD2B3C61DF6}" destId="{825EA4B0-43A7-4961-A8E7-C111E7E9C892}" srcOrd="0" destOrd="0" presId="urn:microsoft.com/office/officeart/2005/8/layout/process1"/>
    <dgm:cxn modelId="{8334C47E-3543-4DBE-966B-2E40036460BF}" srcId="{DE063E78-92E5-4B44-B211-E4C41521BA45}" destId="{C56A93E8-F456-4E1C-9199-D2EA45651767}" srcOrd="1" destOrd="0" parTransId="{A25C0B2B-D26E-4E6F-91A6-B30FF7C8BF50}" sibTransId="{C8F64FB0-2722-41CC-B793-DEFF73AC821F}"/>
    <dgm:cxn modelId="{81FC5DA1-3E98-4BBC-A5F1-0D0C26914A19}" type="presOf" srcId="{6B9FF308-CF1E-4E24-840C-FBDE673DF616}" destId="{BBACBEA6-F1B5-4CBF-B069-63C03FE65C5E}" srcOrd="0" destOrd="0" presId="urn:microsoft.com/office/officeart/2005/8/layout/process1"/>
    <dgm:cxn modelId="{226002A4-A723-459C-90CC-071E818BA4D9}" type="presOf" srcId="{DE5ABD57-1A0E-41F7-9D27-EF1E38E47135}" destId="{9EF6A5BD-7B74-4B69-AA08-AE0447BE3482}" srcOrd="0" destOrd="0" presId="urn:microsoft.com/office/officeart/2005/8/layout/process1"/>
    <dgm:cxn modelId="{E711F3A8-BFEA-4CF7-8A1A-0E8C0FB73E83}" type="presOf" srcId="{C56A93E8-F456-4E1C-9199-D2EA45651767}" destId="{93E2A366-A1A3-489C-ADBA-8861A5C406FC}" srcOrd="0" destOrd="0" presId="urn:microsoft.com/office/officeart/2005/8/layout/process1"/>
    <dgm:cxn modelId="{208879C1-664B-46B8-B1DC-3BC969B8EF39}" type="presOf" srcId="{DE063E78-92E5-4B44-B211-E4C41521BA45}" destId="{731A5349-4831-4C9E-96D6-CDCE406E43CB}" srcOrd="0" destOrd="0" presId="urn:microsoft.com/office/officeart/2005/8/layout/process1"/>
    <dgm:cxn modelId="{4F9283C2-92C0-40E7-A078-661F44DAA7DF}" type="presOf" srcId="{C3C573A1-49FF-47EE-B0D2-26F49D0F1502}" destId="{97A81E82-D774-4BC5-B8A3-C03710C76AC0}" srcOrd="0" destOrd="0" presId="urn:microsoft.com/office/officeart/2005/8/layout/process1"/>
    <dgm:cxn modelId="{4F1A13C4-926A-4EB1-94C4-376D19D7E7AE}" srcId="{DE063E78-92E5-4B44-B211-E4C41521BA45}" destId="{37BC2D39-9772-49CE-8141-4AC1D413F356}" srcOrd="4" destOrd="0" parTransId="{3596012E-5DBF-4BE8-A656-1DC5EC552418}" sibTransId="{B54FA87E-8084-4EF8-8589-D285E65C9B0E}"/>
    <dgm:cxn modelId="{5F9734E6-4A43-4FD6-B873-227E65ED6EB7}" type="presOf" srcId="{37BC2D39-9772-49CE-8141-4AC1D413F356}" destId="{D4C5C648-6E83-483C-93BB-2F92E602914A}" srcOrd="0" destOrd="0" presId="urn:microsoft.com/office/officeart/2005/8/layout/process1"/>
    <dgm:cxn modelId="{08CE8FF0-4CCE-48FA-95AD-01615923E0A3}" type="presOf" srcId="{F3059F00-232C-487C-9F9B-372064347710}" destId="{63F880F7-2EC4-4A9F-9FB0-DDD19B234FCC}" srcOrd="0" destOrd="0" presId="urn:microsoft.com/office/officeart/2005/8/layout/process1"/>
    <dgm:cxn modelId="{E26F77AF-040E-4A95-88B7-DF002A127FCF}" type="presParOf" srcId="{731A5349-4831-4C9E-96D6-CDCE406E43CB}" destId="{63F880F7-2EC4-4A9F-9FB0-DDD19B234FCC}" srcOrd="0" destOrd="0" presId="urn:microsoft.com/office/officeart/2005/8/layout/process1"/>
    <dgm:cxn modelId="{6E1E73C9-BEBC-4FC2-9A2E-7005824F1295}" type="presParOf" srcId="{731A5349-4831-4C9E-96D6-CDCE406E43CB}" destId="{825EA4B0-43A7-4961-A8E7-C111E7E9C892}" srcOrd="1" destOrd="0" presId="urn:microsoft.com/office/officeart/2005/8/layout/process1"/>
    <dgm:cxn modelId="{8F60328B-5905-4C3F-94CA-DA264C7FB0C0}" type="presParOf" srcId="{825EA4B0-43A7-4961-A8E7-C111E7E9C892}" destId="{0EE64FCF-2AE6-43AE-9253-056D6DF4785A}" srcOrd="0" destOrd="0" presId="urn:microsoft.com/office/officeart/2005/8/layout/process1"/>
    <dgm:cxn modelId="{4084290B-BEE9-4AB2-963C-14A0FEFA6EAB}" type="presParOf" srcId="{731A5349-4831-4C9E-96D6-CDCE406E43CB}" destId="{93E2A366-A1A3-489C-ADBA-8861A5C406FC}" srcOrd="2" destOrd="0" presId="urn:microsoft.com/office/officeart/2005/8/layout/process1"/>
    <dgm:cxn modelId="{D0275F65-3FDA-4DEF-900A-FD62418ABBF3}" type="presParOf" srcId="{731A5349-4831-4C9E-96D6-CDCE406E43CB}" destId="{AA72FF45-7FDA-4B6A-BEBE-629C40C1429A}" srcOrd="3" destOrd="0" presId="urn:microsoft.com/office/officeart/2005/8/layout/process1"/>
    <dgm:cxn modelId="{953B95B6-FBF3-4CA9-AFB7-3CF116E4243E}" type="presParOf" srcId="{AA72FF45-7FDA-4B6A-BEBE-629C40C1429A}" destId="{0A51F474-40DC-4FB8-8243-BCD9BD285979}" srcOrd="0" destOrd="0" presId="urn:microsoft.com/office/officeart/2005/8/layout/process1"/>
    <dgm:cxn modelId="{73DC1D6F-E59A-4AFE-9EC2-ACDE0D98C920}" type="presParOf" srcId="{731A5349-4831-4C9E-96D6-CDCE406E43CB}" destId="{9EF6A5BD-7B74-4B69-AA08-AE0447BE3482}" srcOrd="4" destOrd="0" presId="urn:microsoft.com/office/officeart/2005/8/layout/process1"/>
    <dgm:cxn modelId="{145A36BB-7067-4F00-B364-5FDEA678E13A}" type="presParOf" srcId="{731A5349-4831-4C9E-96D6-CDCE406E43CB}" destId="{BBACBEA6-F1B5-4CBF-B069-63C03FE65C5E}" srcOrd="5" destOrd="0" presId="urn:microsoft.com/office/officeart/2005/8/layout/process1"/>
    <dgm:cxn modelId="{799A9471-101D-4EA1-964D-28DF6AC71E03}" type="presParOf" srcId="{BBACBEA6-F1B5-4CBF-B069-63C03FE65C5E}" destId="{3361584D-D608-4EC2-80B5-C63C412A8C01}" srcOrd="0" destOrd="0" presId="urn:microsoft.com/office/officeart/2005/8/layout/process1"/>
    <dgm:cxn modelId="{C8F017BA-50F0-40FF-95AC-5106A9CC3B1A}" type="presParOf" srcId="{731A5349-4831-4C9E-96D6-CDCE406E43CB}" destId="{CADC4BE4-9C3B-459D-8997-3C546DA182A9}" srcOrd="6" destOrd="0" presId="urn:microsoft.com/office/officeart/2005/8/layout/process1"/>
    <dgm:cxn modelId="{4C58C7CA-1E06-4A71-8F6E-495ADD45D044}" type="presParOf" srcId="{731A5349-4831-4C9E-96D6-CDCE406E43CB}" destId="{DF3BF88D-952D-40AC-AA40-D854830BED8A}" srcOrd="7" destOrd="0" presId="urn:microsoft.com/office/officeart/2005/8/layout/process1"/>
    <dgm:cxn modelId="{8315E896-8C82-4836-8634-CC610C985FE4}" type="presParOf" srcId="{DF3BF88D-952D-40AC-AA40-D854830BED8A}" destId="{09DD77AF-91F8-471E-AF85-8163D2DEB355}" srcOrd="0" destOrd="0" presId="urn:microsoft.com/office/officeart/2005/8/layout/process1"/>
    <dgm:cxn modelId="{7A72618F-24F3-4AF3-AEAE-2E7A03E4AFFB}" type="presParOf" srcId="{731A5349-4831-4C9E-96D6-CDCE406E43CB}" destId="{D4C5C648-6E83-483C-93BB-2F92E602914A}" srcOrd="8" destOrd="0" presId="urn:microsoft.com/office/officeart/2005/8/layout/process1"/>
    <dgm:cxn modelId="{7F608189-65F2-4722-A871-84036036F70B}" type="presParOf" srcId="{731A5349-4831-4C9E-96D6-CDCE406E43CB}" destId="{90FAB9D2-4818-42B7-9B25-2A7E6C3997B6}" srcOrd="9" destOrd="0" presId="urn:microsoft.com/office/officeart/2005/8/layout/process1"/>
    <dgm:cxn modelId="{4E91B4DD-C101-40DA-8A5C-92A29ABF08B8}" type="presParOf" srcId="{90FAB9D2-4818-42B7-9B25-2A7E6C3997B6}" destId="{D3107531-DB51-4AFE-9CC8-6E92CFB56F5D}" srcOrd="0" destOrd="0" presId="urn:microsoft.com/office/officeart/2005/8/layout/process1"/>
    <dgm:cxn modelId="{B6C07047-329A-4532-B7A9-A84CEED76904}" type="presParOf" srcId="{731A5349-4831-4C9E-96D6-CDCE406E43CB}" destId="{97A81E82-D774-4BC5-B8A3-C03710C76AC0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83CFE3-2F73-470E-B1FC-AB9AE11660DD}" type="doc">
      <dgm:prSet loTypeId="urn:microsoft.com/office/officeart/2005/8/layout/hProcess9" loCatId="process" qsTypeId="urn:microsoft.com/office/officeart/2005/8/quickstyle/3d3" qsCatId="3D" csTypeId="urn:microsoft.com/office/officeart/2005/8/colors/colorful5" csCatId="colorful" phldr="1"/>
      <dgm:spPr/>
    </dgm:pt>
    <dgm:pt modelId="{E06A9DAF-9074-4CBB-A998-920D20DFC74F}">
      <dgm:prSet phldrT="[Текст]" custT="1"/>
      <dgm:spPr/>
      <dgm:t>
        <a:bodyPr/>
        <a:lstStyle/>
        <a:p>
          <a:r>
            <a:rPr lang="ru-RU" sz="2800" b="1"/>
            <a:t>ВПП</a:t>
          </a:r>
        </a:p>
        <a:p>
          <a:r>
            <a:rPr lang="ru-RU" sz="1800" b="1"/>
            <a:t>9 часов 25 мин</a:t>
          </a:r>
        </a:p>
        <a:p>
          <a:endParaRPr lang="ru-RU" sz="1000" dirty="0"/>
        </a:p>
      </dgm:t>
    </dgm:pt>
    <dgm:pt modelId="{74BDE198-6147-4D2C-966C-81D86BC17348}" type="parTrans" cxnId="{6CB5725F-1B75-48EB-A2CC-AA731AF0101A}">
      <dgm:prSet/>
      <dgm:spPr/>
      <dgm:t>
        <a:bodyPr/>
        <a:lstStyle/>
        <a:p>
          <a:endParaRPr lang="ru-RU"/>
        </a:p>
      </dgm:t>
    </dgm:pt>
    <dgm:pt modelId="{68324BDE-D02D-4793-94E6-9E016254267A}" type="sibTrans" cxnId="{6CB5725F-1B75-48EB-A2CC-AA731AF0101A}">
      <dgm:prSet/>
      <dgm:spPr/>
      <dgm:t>
        <a:bodyPr/>
        <a:lstStyle/>
        <a:p>
          <a:endParaRPr lang="ru-RU"/>
        </a:p>
      </dgm:t>
    </dgm:pt>
    <dgm:pt modelId="{1E093960-AFEE-430D-8ABB-20CE7FEB92C7}" type="pres">
      <dgm:prSet presAssocID="{0E83CFE3-2F73-470E-B1FC-AB9AE11660DD}" presName="CompostProcess" presStyleCnt="0">
        <dgm:presLayoutVars>
          <dgm:dir/>
          <dgm:resizeHandles val="exact"/>
        </dgm:presLayoutVars>
      </dgm:prSet>
      <dgm:spPr/>
    </dgm:pt>
    <dgm:pt modelId="{A1D70F80-2FB0-44A2-9672-A5CF953646BE}" type="pres">
      <dgm:prSet presAssocID="{0E83CFE3-2F73-470E-B1FC-AB9AE11660DD}" presName="arrow" presStyleLbl="bgShp" presStyleIdx="0" presStyleCnt="1"/>
      <dgm:spPr/>
    </dgm:pt>
    <dgm:pt modelId="{9872FB6D-28D2-4123-947F-8E20C922ADDC}" type="pres">
      <dgm:prSet presAssocID="{0E83CFE3-2F73-470E-B1FC-AB9AE11660DD}" presName="linearProcess" presStyleCnt="0"/>
      <dgm:spPr/>
    </dgm:pt>
    <dgm:pt modelId="{F5031974-413C-4378-BA9D-0734C93CBB8B}" type="pres">
      <dgm:prSet presAssocID="{E06A9DAF-9074-4CBB-A998-920D20DFC74F}" presName="textNode" presStyleLbl="node1" presStyleIdx="0" presStyleCnt="1">
        <dgm:presLayoutVars>
          <dgm:bulletEnabled val="1"/>
        </dgm:presLayoutVars>
      </dgm:prSet>
      <dgm:spPr/>
    </dgm:pt>
  </dgm:ptLst>
  <dgm:cxnLst>
    <dgm:cxn modelId="{CB6F9F03-37A2-4A80-B0A3-4FC24E9341EF}" type="presOf" srcId="{E06A9DAF-9074-4CBB-A998-920D20DFC74F}" destId="{F5031974-413C-4378-BA9D-0734C93CBB8B}" srcOrd="0" destOrd="0" presId="urn:microsoft.com/office/officeart/2005/8/layout/hProcess9"/>
    <dgm:cxn modelId="{6CB5725F-1B75-48EB-A2CC-AA731AF0101A}" srcId="{0E83CFE3-2F73-470E-B1FC-AB9AE11660DD}" destId="{E06A9DAF-9074-4CBB-A998-920D20DFC74F}" srcOrd="0" destOrd="0" parTransId="{74BDE198-6147-4D2C-966C-81D86BC17348}" sibTransId="{68324BDE-D02D-4793-94E6-9E016254267A}"/>
    <dgm:cxn modelId="{394427EB-8B70-4FE5-91B0-A125018E9444}" type="presOf" srcId="{0E83CFE3-2F73-470E-B1FC-AB9AE11660DD}" destId="{1E093960-AFEE-430D-8ABB-20CE7FEB92C7}" srcOrd="0" destOrd="0" presId="urn:microsoft.com/office/officeart/2005/8/layout/hProcess9"/>
    <dgm:cxn modelId="{8599D78C-7062-48CB-B1D3-997738019A39}" type="presParOf" srcId="{1E093960-AFEE-430D-8ABB-20CE7FEB92C7}" destId="{A1D70F80-2FB0-44A2-9672-A5CF953646BE}" srcOrd="0" destOrd="0" presId="urn:microsoft.com/office/officeart/2005/8/layout/hProcess9"/>
    <dgm:cxn modelId="{F4A28AA0-7D28-4B32-97B7-60F17FF49EFF}" type="presParOf" srcId="{1E093960-AFEE-430D-8ABB-20CE7FEB92C7}" destId="{9872FB6D-28D2-4123-947F-8E20C922ADDC}" srcOrd="1" destOrd="0" presId="urn:microsoft.com/office/officeart/2005/8/layout/hProcess9"/>
    <dgm:cxn modelId="{DF3D5671-9F97-4208-91C7-1818BDFE2BDC}" type="presParOf" srcId="{9872FB6D-28D2-4123-947F-8E20C922ADDC}" destId="{F5031974-413C-4378-BA9D-0734C93CBB8B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E83CFE3-2F73-470E-B1FC-AB9AE11660DD}" type="doc">
      <dgm:prSet loTypeId="urn:microsoft.com/office/officeart/2005/8/layout/hProcess9" loCatId="process" qsTypeId="urn:microsoft.com/office/officeart/2005/8/quickstyle/3d3" qsCatId="3D" csTypeId="urn:microsoft.com/office/officeart/2005/8/colors/colorful5" csCatId="colorful" phldr="1"/>
      <dgm:spPr/>
    </dgm:pt>
    <dgm:pt modelId="{EC51C154-CEB0-4CB1-88BF-31F002DC174F}">
      <dgm:prSet phldrT="[Текст]" custT="1"/>
      <dgm:spPr/>
      <dgm:t>
        <a:bodyPr/>
        <a:lstStyle/>
        <a:p>
          <a:r>
            <a:rPr lang="ru-RU" sz="1800" b="1"/>
            <a:t>ВПП</a:t>
          </a:r>
        </a:p>
        <a:p>
          <a:r>
            <a:rPr lang="ru-RU" sz="1200" b="1"/>
            <a:t>24 часа 20 мин</a:t>
          </a:r>
          <a:endParaRPr lang="ru-RU" sz="1200" b="1" dirty="0"/>
        </a:p>
      </dgm:t>
    </dgm:pt>
    <dgm:pt modelId="{7654BF7E-82B8-460A-9835-113694129F27}" type="parTrans" cxnId="{8FC94EB6-E8F9-4BDB-AB98-E0ADBB826F95}">
      <dgm:prSet/>
      <dgm:spPr/>
      <dgm:t>
        <a:bodyPr/>
        <a:lstStyle/>
        <a:p>
          <a:endParaRPr lang="ru-RU"/>
        </a:p>
      </dgm:t>
    </dgm:pt>
    <dgm:pt modelId="{E0957971-A653-490F-A744-8937400D3716}" type="sibTrans" cxnId="{8FC94EB6-E8F9-4BDB-AB98-E0ADBB826F95}">
      <dgm:prSet/>
      <dgm:spPr/>
      <dgm:t>
        <a:bodyPr/>
        <a:lstStyle/>
        <a:p>
          <a:endParaRPr lang="ru-RU"/>
        </a:p>
      </dgm:t>
    </dgm:pt>
    <dgm:pt modelId="{667791DF-EB2D-484C-9D10-FB72BD8854CE}">
      <dgm:prSet phldrT="[Текст]"/>
      <dgm:spPr/>
      <dgm:t>
        <a:bodyPr/>
        <a:lstStyle/>
        <a:p>
          <a:r>
            <a:rPr lang="ru-RU"/>
            <a:t>Оптимизирован процесс заполнения</a:t>
          </a:r>
          <a:endParaRPr lang="ru-RU" dirty="0"/>
        </a:p>
      </dgm:t>
    </dgm:pt>
    <dgm:pt modelId="{32E8A03C-D294-482E-AAD6-98F612B2CA9D}" type="parTrans" cxnId="{B9BD05E0-DF14-4073-B32A-63A2472164EC}">
      <dgm:prSet/>
      <dgm:spPr/>
      <dgm:t>
        <a:bodyPr/>
        <a:lstStyle/>
        <a:p>
          <a:endParaRPr lang="ru-RU"/>
        </a:p>
      </dgm:t>
    </dgm:pt>
    <dgm:pt modelId="{A3335CFE-E36F-4BFB-AB43-ECA03F5F280B}" type="sibTrans" cxnId="{B9BD05E0-DF14-4073-B32A-63A2472164EC}">
      <dgm:prSet/>
      <dgm:spPr/>
      <dgm:t>
        <a:bodyPr/>
        <a:lstStyle/>
        <a:p>
          <a:endParaRPr lang="ru-RU"/>
        </a:p>
      </dgm:t>
    </dgm:pt>
    <dgm:pt modelId="{63464E32-E77A-4B70-A3A9-338307BAD75F}">
      <dgm:prSet phldrT="[Текст]"/>
      <dgm:spPr/>
      <dgm:t>
        <a:bodyPr/>
        <a:lstStyle/>
        <a:p>
          <a:r>
            <a:rPr lang="ru-RU"/>
            <a:t>Процесс подсчета статистических данных автоматизирован</a:t>
          </a:r>
          <a:endParaRPr lang="ru-RU" dirty="0"/>
        </a:p>
      </dgm:t>
    </dgm:pt>
    <dgm:pt modelId="{4DFA1922-26C7-4CC9-9DF4-8D5F0D16270F}" type="parTrans" cxnId="{732D5C18-50B9-43B7-B973-818274914D0B}">
      <dgm:prSet/>
      <dgm:spPr/>
      <dgm:t>
        <a:bodyPr/>
        <a:lstStyle/>
        <a:p>
          <a:endParaRPr lang="ru-RU"/>
        </a:p>
      </dgm:t>
    </dgm:pt>
    <dgm:pt modelId="{43A2BF94-CD5F-4718-B876-5ECC6830B7EF}" type="sibTrans" cxnId="{732D5C18-50B9-43B7-B973-818274914D0B}">
      <dgm:prSet/>
      <dgm:spPr/>
      <dgm:t>
        <a:bodyPr/>
        <a:lstStyle/>
        <a:p>
          <a:endParaRPr lang="ru-RU"/>
        </a:p>
      </dgm:t>
    </dgm:pt>
    <dgm:pt modelId="{E06A9DAF-9074-4CBB-A998-920D20DFC74F}">
      <dgm:prSet phldrT="[Текст]" custT="1"/>
      <dgm:spPr/>
      <dgm:t>
        <a:bodyPr/>
        <a:lstStyle/>
        <a:p>
          <a:r>
            <a:rPr lang="ru-RU" sz="1800" b="1"/>
            <a:t>ВПП</a:t>
          </a:r>
        </a:p>
        <a:p>
          <a:r>
            <a:rPr lang="ru-RU" sz="1200" b="1"/>
            <a:t>9 часов 25 мин</a:t>
          </a:r>
        </a:p>
        <a:p>
          <a:endParaRPr lang="ru-RU" sz="1000" dirty="0"/>
        </a:p>
      </dgm:t>
    </dgm:pt>
    <dgm:pt modelId="{74BDE198-6147-4D2C-966C-81D86BC17348}" type="parTrans" cxnId="{6CB5725F-1B75-48EB-A2CC-AA731AF0101A}">
      <dgm:prSet/>
      <dgm:spPr/>
      <dgm:t>
        <a:bodyPr/>
        <a:lstStyle/>
        <a:p>
          <a:endParaRPr lang="ru-RU"/>
        </a:p>
      </dgm:t>
    </dgm:pt>
    <dgm:pt modelId="{68324BDE-D02D-4793-94E6-9E016254267A}" type="sibTrans" cxnId="{6CB5725F-1B75-48EB-A2CC-AA731AF0101A}">
      <dgm:prSet/>
      <dgm:spPr/>
      <dgm:t>
        <a:bodyPr/>
        <a:lstStyle/>
        <a:p>
          <a:endParaRPr lang="ru-RU"/>
        </a:p>
      </dgm:t>
    </dgm:pt>
    <dgm:pt modelId="{E24D576B-F631-4646-9AD8-83622461A5B7}">
      <dgm:prSet phldrT="[Текст]"/>
      <dgm:spPr/>
      <dgm:t>
        <a:bodyPr/>
        <a:lstStyle/>
        <a:p>
          <a:r>
            <a:rPr lang="ru-RU"/>
            <a:t>Сокращены финансовые потери</a:t>
          </a:r>
          <a:endParaRPr lang="ru-RU" dirty="0"/>
        </a:p>
      </dgm:t>
    </dgm:pt>
    <dgm:pt modelId="{788ABE7A-6BDB-4D91-97A3-86BD5FF12498}" type="parTrans" cxnId="{0BDF6411-66CE-43A1-A0CC-A98AF375093C}">
      <dgm:prSet/>
      <dgm:spPr/>
      <dgm:t>
        <a:bodyPr/>
        <a:lstStyle/>
        <a:p>
          <a:endParaRPr lang="ru-RU"/>
        </a:p>
      </dgm:t>
    </dgm:pt>
    <dgm:pt modelId="{07CE973E-2530-4CE2-A0FF-4032E68E18DF}" type="sibTrans" cxnId="{0BDF6411-66CE-43A1-A0CC-A98AF375093C}">
      <dgm:prSet/>
      <dgm:spPr/>
      <dgm:t>
        <a:bodyPr/>
        <a:lstStyle/>
        <a:p>
          <a:endParaRPr lang="ru-RU"/>
        </a:p>
      </dgm:t>
    </dgm:pt>
    <dgm:pt modelId="{4D8320D5-5B83-4135-9292-BCE1444B75C5}">
      <dgm:prSet phldrT="[Текст]"/>
      <dgm:spPr/>
      <dgm:t>
        <a:bodyPr/>
        <a:lstStyle/>
        <a:p>
          <a:r>
            <a:rPr lang="ru-RU"/>
            <a:t>База дает возможность одновременной работы в ней всем классным руководителям</a:t>
          </a:r>
          <a:endParaRPr lang="ru-RU" dirty="0"/>
        </a:p>
      </dgm:t>
    </dgm:pt>
    <dgm:pt modelId="{B78340AB-26FD-47A8-9FCD-07EFD16CB163}" type="parTrans" cxnId="{1D1C81BF-C781-48A1-965D-5DC94052E00A}">
      <dgm:prSet/>
      <dgm:spPr/>
      <dgm:t>
        <a:bodyPr/>
        <a:lstStyle/>
        <a:p>
          <a:endParaRPr lang="ru-RU"/>
        </a:p>
      </dgm:t>
    </dgm:pt>
    <dgm:pt modelId="{8227A6D7-68DC-4251-A436-6F3A97150512}" type="sibTrans" cxnId="{1D1C81BF-C781-48A1-965D-5DC94052E00A}">
      <dgm:prSet/>
      <dgm:spPr/>
      <dgm:t>
        <a:bodyPr/>
        <a:lstStyle/>
        <a:p>
          <a:endParaRPr lang="ru-RU"/>
        </a:p>
      </dgm:t>
    </dgm:pt>
    <dgm:pt modelId="{1E093960-AFEE-430D-8ABB-20CE7FEB92C7}" type="pres">
      <dgm:prSet presAssocID="{0E83CFE3-2F73-470E-B1FC-AB9AE11660DD}" presName="CompostProcess" presStyleCnt="0">
        <dgm:presLayoutVars>
          <dgm:dir/>
          <dgm:resizeHandles val="exact"/>
        </dgm:presLayoutVars>
      </dgm:prSet>
      <dgm:spPr/>
    </dgm:pt>
    <dgm:pt modelId="{A1D70F80-2FB0-44A2-9672-A5CF953646BE}" type="pres">
      <dgm:prSet presAssocID="{0E83CFE3-2F73-470E-B1FC-AB9AE11660DD}" presName="arrow" presStyleLbl="bgShp" presStyleIdx="0" presStyleCnt="1" custLinFactNeighborX="8425" custLinFactNeighborY="-71669"/>
      <dgm:spPr/>
    </dgm:pt>
    <dgm:pt modelId="{9872FB6D-28D2-4123-947F-8E20C922ADDC}" type="pres">
      <dgm:prSet presAssocID="{0E83CFE3-2F73-470E-B1FC-AB9AE11660DD}" presName="linearProcess" presStyleCnt="0"/>
      <dgm:spPr/>
    </dgm:pt>
    <dgm:pt modelId="{0CAE3AB8-F06C-48DA-95D2-409CF59A28F3}" type="pres">
      <dgm:prSet presAssocID="{EC51C154-CEB0-4CB1-88BF-31F002DC174F}" presName="textNode" presStyleLbl="node1" presStyleIdx="0" presStyleCnt="6">
        <dgm:presLayoutVars>
          <dgm:bulletEnabled val="1"/>
        </dgm:presLayoutVars>
      </dgm:prSet>
      <dgm:spPr/>
    </dgm:pt>
    <dgm:pt modelId="{E33988C0-9F36-4D26-B95A-BB9938ECC3B8}" type="pres">
      <dgm:prSet presAssocID="{E0957971-A653-490F-A744-8937400D3716}" presName="sibTrans" presStyleCnt="0"/>
      <dgm:spPr/>
    </dgm:pt>
    <dgm:pt modelId="{3A88123C-003D-4A37-A764-847525E602D1}" type="pres">
      <dgm:prSet presAssocID="{667791DF-EB2D-484C-9D10-FB72BD8854CE}" presName="textNode" presStyleLbl="node1" presStyleIdx="1" presStyleCnt="6">
        <dgm:presLayoutVars>
          <dgm:bulletEnabled val="1"/>
        </dgm:presLayoutVars>
      </dgm:prSet>
      <dgm:spPr/>
    </dgm:pt>
    <dgm:pt modelId="{85842A3B-EB5B-4212-A6F4-6EDE44564574}" type="pres">
      <dgm:prSet presAssocID="{A3335CFE-E36F-4BFB-AB43-ECA03F5F280B}" presName="sibTrans" presStyleCnt="0"/>
      <dgm:spPr/>
    </dgm:pt>
    <dgm:pt modelId="{4E94CE91-4F4A-4E56-A358-2453BECDF806}" type="pres">
      <dgm:prSet presAssocID="{63464E32-E77A-4B70-A3A9-338307BAD75F}" presName="textNode" presStyleLbl="node1" presStyleIdx="2" presStyleCnt="6">
        <dgm:presLayoutVars>
          <dgm:bulletEnabled val="1"/>
        </dgm:presLayoutVars>
      </dgm:prSet>
      <dgm:spPr/>
    </dgm:pt>
    <dgm:pt modelId="{DE2215A2-BC4A-4A2D-9E2F-EEA6DA3664EB}" type="pres">
      <dgm:prSet presAssocID="{43A2BF94-CD5F-4718-B876-5ECC6830B7EF}" presName="sibTrans" presStyleCnt="0"/>
      <dgm:spPr/>
    </dgm:pt>
    <dgm:pt modelId="{41820870-9D62-4315-A855-B807CE7F51FC}" type="pres">
      <dgm:prSet presAssocID="{E24D576B-F631-4646-9AD8-83622461A5B7}" presName="textNode" presStyleLbl="node1" presStyleIdx="3" presStyleCnt="6">
        <dgm:presLayoutVars>
          <dgm:bulletEnabled val="1"/>
        </dgm:presLayoutVars>
      </dgm:prSet>
      <dgm:spPr/>
    </dgm:pt>
    <dgm:pt modelId="{CB8A58FC-2161-481C-9F5F-2F45889F3F27}" type="pres">
      <dgm:prSet presAssocID="{07CE973E-2530-4CE2-A0FF-4032E68E18DF}" presName="sibTrans" presStyleCnt="0"/>
      <dgm:spPr/>
    </dgm:pt>
    <dgm:pt modelId="{319887AE-0FB5-4EE7-8EF1-1E53A963A224}" type="pres">
      <dgm:prSet presAssocID="{4D8320D5-5B83-4135-9292-BCE1444B75C5}" presName="textNode" presStyleLbl="node1" presStyleIdx="4" presStyleCnt="6">
        <dgm:presLayoutVars>
          <dgm:bulletEnabled val="1"/>
        </dgm:presLayoutVars>
      </dgm:prSet>
      <dgm:spPr/>
    </dgm:pt>
    <dgm:pt modelId="{BED6F6B4-4CF7-49EC-9FC5-958C0B377571}" type="pres">
      <dgm:prSet presAssocID="{8227A6D7-68DC-4251-A436-6F3A97150512}" presName="sibTrans" presStyleCnt="0"/>
      <dgm:spPr/>
    </dgm:pt>
    <dgm:pt modelId="{F5031974-413C-4378-BA9D-0734C93CBB8B}" type="pres">
      <dgm:prSet presAssocID="{E06A9DAF-9074-4CBB-A998-920D20DFC74F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0BDF6411-66CE-43A1-A0CC-A98AF375093C}" srcId="{0E83CFE3-2F73-470E-B1FC-AB9AE11660DD}" destId="{E24D576B-F631-4646-9AD8-83622461A5B7}" srcOrd="3" destOrd="0" parTransId="{788ABE7A-6BDB-4D91-97A3-86BD5FF12498}" sibTransId="{07CE973E-2530-4CE2-A0FF-4032E68E18DF}"/>
    <dgm:cxn modelId="{732D5C18-50B9-43B7-B973-818274914D0B}" srcId="{0E83CFE3-2F73-470E-B1FC-AB9AE11660DD}" destId="{63464E32-E77A-4B70-A3A9-338307BAD75F}" srcOrd="2" destOrd="0" parTransId="{4DFA1922-26C7-4CC9-9DF4-8D5F0D16270F}" sibTransId="{43A2BF94-CD5F-4718-B876-5ECC6830B7EF}"/>
    <dgm:cxn modelId="{6ED9F719-F81E-417A-9B95-8059A49403E2}" type="presOf" srcId="{E24D576B-F631-4646-9AD8-83622461A5B7}" destId="{41820870-9D62-4315-A855-B807CE7F51FC}" srcOrd="0" destOrd="0" presId="urn:microsoft.com/office/officeart/2005/8/layout/hProcess9"/>
    <dgm:cxn modelId="{5A0E8826-0D9E-4FB0-97A7-2EE7FD382EBB}" type="presOf" srcId="{4D8320D5-5B83-4135-9292-BCE1444B75C5}" destId="{319887AE-0FB5-4EE7-8EF1-1E53A963A224}" srcOrd="0" destOrd="0" presId="urn:microsoft.com/office/officeart/2005/8/layout/hProcess9"/>
    <dgm:cxn modelId="{9326FA35-1DAE-4A0D-AA4B-21802B51C1C6}" type="presOf" srcId="{667791DF-EB2D-484C-9D10-FB72BD8854CE}" destId="{3A88123C-003D-4A37-A764-847525E602D1}" srcOrd="0" destOrd="0" presId="urn:microsoft.com/office/officeart/2005/8/layout/hProcess9"/>
    <dgm:cxn modelId="{6CB5725F-1B75-48EB-A2CC-AA731AF0101A}" srcId="{0E83CFE3-2F73-470E-B1FC-AB9AE11660DD}" destId="{E06A9DAF-9074-4CBB-A998-920D20DFC74F}" srcOrd="5" destOrd="0" parTransId="{74BDE198-6147-4D2C-966C-81D86BC17348}" sibTransId="{68324BDE-D02D-4793-94E6-9E016254267A}"/>
    <dgm:cxn modelId="{537AFF51-F460-4207-9C6D-0AE0B4A47A39}" type="presOf" srcId="{63464E32-E77A-4B70-A3A9-338307BAD75F}" destId="{4E94CE91-4F4A-4E56-A358-2453BECDF806}" srcOrd="0" destOrd="0" presId="urn:microsoft.com/office/officeart/2005/8/layout/hProcess9"/>
    <dgm:cxn modelId="{7A754172-A282-4AFB-914D-0A3EEA818BDD}" type="presOf" srcId="{EC51C154-CEB0-4CB1-88BF-31F002DC174F}" destId="{0CAE3AB8-F06C-48DA-95D2-409CF59A28F3}" srcOrd="0" destOrd="0" presId="urn:microsoft.com/office/officeart/2005/8/layout/hProcess9"/>
    <dgm:cxn modelId="{EC466687-0617-46B6-88D9-A92E1EC6AA20}" type="presOf" srcId="{0E83CFE3-2F73-470E-B1FC-AB9AE11660DD}" destId="{1E093960-AFEE-430D-8ABB-20CE7FEB92C7}" srcOrd="0" destOrd="0" presId="urn:microsoft.com/office/officeart/2005/8/layout/hProcess9"/>
    <dgm:cxn modelId="{5FD69CB3-C6A2-4707-95C3-B4DA702B5C2B}" type="presOf" srcId="{E06A9DAF-9074-4CBB-A998-920D20DFC74F}" destId="{F5031974-413C-4378-BA9D-0734C93CBB8B}" srcOrd="0" destOrd="0" presId="urn:microsoft.com/office/officeart/2005/8/layout/hProcess9"/>
    <dgm:cxn modelId="{8FC94EB6-E8F9-4BDB-AB98-E0ADBB826F95}" srcId="{0E83CFE3-2F73-470E-B1FC-AB9AE11660DD}" destId="{EC51C154-CEB0-4CB1-88BF-31F002DC174F}" srcOrd="0" destOrd="0" parTransId="{7654BF7E-82B8-460A-9835-113694129F27}" sibTransId="{E0957971-A653-490F-A744-8937400D3716}"/>
    <dgm:cxn modelId="{1D1C81BF-C781-48A1-965D-5DC94052E00A}" srcId="{0E83CFE3-2F73-470E-B1FC-AB9AE11660DD}" destId="{4D8320D5-5B83-4135-9292-BCE1444B75C5}" srcOrd="4" destOrd="0" parTransId="{B78340AB-26FD-47A8-9FCD-07EFD16CB163}" sibTransId="{8227A6D7-68DC-4251-A436-6F3A97150512}"/>
    <dgm:cxn modelId="{B9BD05E0-DF14-4073-B32A-63A2472164EC}" srcId="{0E83CFE3-2F73-470E-B1FC-AB9AE11660DD}" destId="{667791DF-EB2D-484C-9D10-FB72BD8854CE}" srcOrd="1" destOrd="0" parTransId="{32E8A03C-D294-482E-AAD6-98F612B2CA9D}" sibTransId="{A3335CFE-E36F-4BFB-AB43-ECA03F5F280B}"/>
    <dgm:cxn modelId="{237DCBBD-974A-494B-883B-87F3BAA70BA9}" type="presParOf" srcId="{1E093960-AFEE-430D-8ABB-20CE7FEB92C7}" destId="{A1D70F80-2FB0-44A2-9672-A5CF953646BE}" srcOrd="0" destOrd="0" presId="urn:microsoft.com/office/officeart/2005/8/layout/hProcess9"/>
    <dgm:cxn modelId="{7A4B95B0-5259-446C-B3B8-DDFAA8F21DDB}" type="presParOf" srcId="{1E093960-AFEE-430D-8ABB-20CE7FEB92C7}" destId="{9872FB6D-28D2-4123-947F-8E20C922ADDC}" srcOrd="1" destOrd="0" presId="urn:microsoft.com/office/officeart/2005/8/layout/hProcess9"/>
    <dgm:cxn modelId="{BFB5FC24-048B-4B3E-843D-479273F739B3}" type="presParOf" srcId="{9872FB6D-28D2-4123-947F-8E20C922ADDC}" destId="{0CAE3AB8-F06C-48DA-95D2-409CF59A28F3}" srcOrd="0" destOrd="0" presId="urn:microsoft.com/office/officeart/2005/8/layout/hProcess9"/>
    <dgm:cxn modelId="{01DE08FB-121A-439B-9AFA-A3A0ED0E9C54}" type="presParOf" srcId="{9872FB6D-28D2-4123-947F-8E20C922ADDC}" destId="{E33988C0-9F36-4D26-B95A-BB9938ECC3B8}" srcOrd="1" destOrd="0" presId="urn:microsoft.com/office/officeart/2005/8/layout/hProcess9"/>
    <dgm:cxn modelId="{3D986D29-0349-4676-B675-98F45E063936}" type="presParOf" srcId="{9872FB6D-28D2-4123-947F-8E20C922ADDC}" destId="{3A88123C-003D-4A37-A764-847525E602D1}" srcOrd="2" destOrd="0" presId="urn:microsoft.com/office/officeart/2005/8/layout/hProcess9"/>
    <dgm:cxn modelId="{2FEF7B7F-A2B8-42FE-A142-B34776D278DB}" type="presParOf" srcId="{9872FB6D-28D2-4123-947F-8E20C922ADDC}" destId="{85842A3B-EB5B-4212-A6F4-6EDE44564574}" srcOrd="3" destOrd="0" presId="urn:microsoft.com/office/officeart/2005/8/layout/hProcess9"/>
    <dgm:cxn modelId="{C32408D1-5F31-485D-BAB0-C56620563024}" type="presParOf" srcId="{9872FB6D-28D2-4123-947F-8E20C922ADDC}" destId="{4E94CE91-4F4A-4E56-A358-2453BECDF806}" srcOrd="4" destOrd="0" presId="urn:microsoft.com/office/officeart/2005/8/layout/hProcess9"/>
    <dgm:cxn modelId="{73F55EFB-40A0-40FB-892A-FC8E99D077DC}" type="presParOf" srcId="{9872FB6D-28D2-4123-947F-8E20C922ADDC}" destId="{DE2215A2-BC4A-4A2D-9E2F-EEA6DA3664EB}" srcOrd="5" destOrd="0" presId="urn:microsoft.com/office/officeart/2005/8/layout/hProcess9"/>
    <dgm:cxn modelId="{790FB499-DCE8-43D2-9DD1-3FA9CCB07179}" type="presParOf" srcId="{9872FB6D-28D2-4123-947F-8E20C922ADDC}" destId="{41820870-9D62-4315-A855-B807CE7F51FC}" srcOrd="6" destOrd="0" presId="urn:microsoft.com/office/officeart/2005/8/layout/hProcess9"/>
    <dgm:cxn modelId="{2E2B18FF-CDF6-4B0E-8C37-E70CD60063E4}" type="presParOf" srcId="{9872FB6D-28D2-4123-947F-8E20C922ADDC}" destId="{CB8A58FC-2161-481C-9F5F-2F45889F3F27}" srcOrd="7" destOrd="0" presId="urn:microsoft.com/office/officeart/2005/8/layout/hProcess9"/>
    <dgm:cxn modelId="{9D5F9304-89CB-4614-98A7-499E109902B8}" type="presParOf" srcId="{9872FB6D-28D2-4123-947F-8E20C922ADDC}" destId="{319887AE-0FB5-4EE7-8EF1-1E53A963A224}" srcOrd="8" destOrd="0" presId="urn:microsoft.com/office/officeart/2005/8/layout/hProcess9"/>
    <dgm:cxn modelId="{2342DCCD-20B1-4DF7-9B30-21CD2FF679E0}" type="presParOf" srcId="{9872FB6D-28D2-4123-947F-8E20C922ADDC}" destId="{BED6F6B4-4CF7-49EC-9FC5-958C0B377571}" srcOrd="9" destOrd="0" presId="urn:microsoft.com/office/officeart/2005/8/layout/hProcess9"/>
    <dgm:cxn modelId="{154B140C-316A-4F8E-A5F0-B61A12E852D7}" type="presParOf" srcId="{9872FB6D-28D2-4123-947F-8E20C922ADDC}" destId="{F5031974-413C-4378-BA9D-0734C93CBB8B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FA149-8355-4B8B-AA70-AA2DB7AC8B78}">
      <dsp:nvSpPr>
        <dsp:cNvPr id="0" name=""/>
        <dsp:cNvSpPr/>
      </dsp:nvSpPr>
      <dsp:spPr>
        <a:xfrm>
          <a:off x="0" y="0"/>
          <a:ext cx="2559313" cy="58962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Социальный педагог</a:t>
          </a:r>
        </a:p>
      </dsp:txBody>
      <dsp:txXfrm>
        <a:off x="17270" y="17270"/>
        <a:ext cx="1873232" cy="555089"/>
      </dsp:txXfrm>
    </dsp:sp>
    <dsp:sp modelId="{3BF1CDB3-CC63-4F46-AED0-0695CFE09C36}">
      <dsp:nvSpPr>
        <dsp:cNvPr id="0" name=""/>
        <dsp:cNvSpPr/>
      </dsp:nvSpPr>
      <dsp:spPr>
        <a:xfrm>
          <a:off x="214342" y="696835"/>
          <a:ext cx="2559313" cy="589629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Подготавливает</a:t>
          </a:r>
          <a:r>
            <a:rPr lang="ru-RU" sz="700" kern="1200" dirty="0"/>
            <a:t> </a:t>
          </a:r>
          <a:r>
            <a:rPr lang="ru-RU" sz="1000" kern="1200" dirty="0"/>
            <a:t>формы отчета для социального паспорта класс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u="sng" kern="1200" dirty="0"/>
            <a:t>(2 часа)</a:t>
          </a:r>
        </a:p>
      </dsp:txBody>
      <dsp:txXfrm>
        <a:off x="231612" y="714105"/>
        <a:ext cx="1927171" cy="555089"/>
      </dsp:txXfrm>
    </dsp:sp>
    <dsp:sp modelId="{48AC8081-B2F6-463F-BAD7-C39FBDFFBBCA}">
      <dsp:nvSpPr>
        <dsp:cNvPr id="0" name=""/>
        <dsp:cNvSpPr/>
      </dsp:nvSpPr>
      <dsp:spPr>
        <a:xfrm>
          <a:off x="425485" y="1393670"/>
          <a:ext cx="2559313" cy="589629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Распечатывает формы отчета для социального паспорта класса (10 штук)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u="sng" kern="1200" dirty="0"/>
            <a:t>(10 минут)</a:t>
          </a:r>
        </a:p>
      </dsp:txBody>
      <dsp:txXfrm>
        <a:off x="442755" y="1410940"/>
        <a:ext cx="1930370" cy="555089"/>
      </dsp:txXfrm>
    </dsp:sp>
    <dsp:sp modelId="{F99B03EA-62E3-4C51-9F18-DC99D353BB67}">
      <dsp:nvSpPr>
        <dsp:cNvPr id="0" name=""/>
        <dsp:cNvSpPr/>
      </dsp:nvSpPr>
      <dsp:spPr>
        <a:xfrm>
          <a:off x="639828" y="2090505"/>
          <a:ext cx="2559313" cy="589629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0" kern="1200"/>
            <a:t>Информирует классных руководителей, напоминает правила заполнения социальных паспортов, выдает формы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/>
            <a:t>(20 мин)</a:t>
          </a:r>
          <a:endParaRPr lang="ru-RU" sz="1000" b="1" kern="1200" dirty="0"/>
        </a:p>
      </dsp:txBody>
      <dsp:txXfrm>
        <a:off x="657098" y="2107775"/>
        <a:ext cx="1927171" cy="555089"/>
      </dsp:txXfrm>
    </dsp:sp>
    <dsp:sp modelId="{C94CA631-4242-45A9-AEDB-AD482B431E5D}">
      <dsp:nvSpPr>
        <dsp:cNvPr id="0" name=""/>
        <dsp:cNvSpPr/>
      </dsp:nvSpPr>
      <dsp:spPr>
        <a:xfrm>
          <a:off x="2176054" y="451602"/>
          <a:ext cx="383259" cy="38325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2262287" y="451602"/>
        <a:ext cx="210793" cy="288402"/>
      </dsp:txXfrm>
    </dsp:sp>
    <dsp:sp modelId="{9F8E5C56-737B-4DBD-84CF-46D9376FE926}">
      <dsp:nvSpPr>
        <dsp:cNvPr id="0" name=""/>
        <dsp:cNvSpPr/>
      </dsp:nvSpPr>
      <dsp:spPr>
        <a:xfrm>
          <a:off x="2390396" y="1148437"/>
          <a:ext cx="383259" cy="38325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2476629" y="1148437"/>
        <a:ext cx="210793" cy="288402"/>
      </dsp:txXfrm>
    </dsp:sp>
    <dsp:sp modelId="{1D09E368-B5EE-4024-B73F-D428EB328888}">
      <dsp:nvSpPr>
        <dsp:cNvPr id="0" name=""/>
        <dsp:cNvSpPr/>
      </dsp:nvSpPr>
      <dsp:spPr>
        <a:xfrm>
          <a:off x="2601540" y="1845272"/>
          <a:ext cx="383259" cy="38325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2687773" y="1845272"/>
        <a:ext cx="210793" cy="2884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FA149-8355-4B8B-AA70-AA2DB7AC8B78}">
      <dsp:nvSpPr>
        <dsp:cNvPr id="0" name=""/>
        <dsp:cNvSpPr/>
      </dsp:nvSpPr>
      <dsp:spPr>
        <a:xfrm>
          <a:off x="627772" y="0"/>
          <a:ext cx="2511088" cy="5785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Классный руководитель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(10 человек)</a:t>
          </a:r>
        </a:p>
      </dsp:txBody>
      <dsp:txXfrm>
        <a:off x="1280219" y="16944"/>
        <a:ext cx="1841696" cy="544631"/>
      </dsp:txXfrm>
    </dsp:sp>
    <dsp:sp modelId="{3BF1CDB3-CC63-4F46-AED0-0695CFE09C36}">
      <dsp:nvSpPr>
        <dsp:cNvPr id="0" name=""/>
        <dsp:cNvSpPr/>
      </dsp:nvSpPr>
      <dsp:spPr>
        <a:xfrm>
          <a:off x="417468" y="683704"/>
          <a:ext cx="2511088" cy="578519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/>
            <a:t>Собирает</a:t>
          </a:r>
          <a:r>
            <a:rPr lang="ru-RU" sz="700" kern="1200" dirty="0"/>
            <a:t> данные для социального паспорта класса </a:t>
          </a:r>
          <a:r>
            <a:rPr lang="ru-RU" sz="700" b="0" kern="1200" dirty="0"/>
            <a:t>(родительское собрание, отдельные звонки родителям)</a:t>
          </a:r>
        </a:p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u="sng" kern="1200" dirty="0"/>
            <a:t>(4 часа)</a:t>
          </a:r>
        </a:p>
      </dsp:txBody>
      <dsp:txXfrm>
        <a:off x="1020753" y="700648"/>
        <a:ext cx="1890858" cy="544631"/>
      </dsp:txXfrm>
    </dsp:sp>
    <dsp:sp modelId="{48AC8081-B2F6-463F-BAD7-C39FBDFFBBCA}">
      <dsp:nvSpPr>
        <dsp:cNvPr id="0" name=""/>
        <dsp:cNvSpPr/>
      </dsp:nvSpPr>
      <dsp:spPr>
        <a:xfrm>
          <a:off x="210303" y="1367409"/>
          <a:ext cx="2511088" cy="578519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900" b="0" kern="1200"/>
            <a:t>Заполняет бумажные формы социального паспорта класса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u="sng" kern="1200"/>
            <a:t>(2 час)</a:t>
          </a:r>
          <a:endParaRPr lang="ru-RU" sz="1000" b="1" u="sng" kern="1200" dirty="0"/>
        </a:p>
      </dsp:txBody>
      <dsp:txXfrm>
        <a:off x="810449" y="1384353"/>
        <a:ext cx="1893997" cy="544631"/>
      </dsp:txXfrm>
    </dsp:sp>
    <dsp:sp modelId="{F99B03EA-62E3-4C51-9F18-DC99D353BB67}">
      <dsp:nvSpPr>
        <dsp:cNvPr id="0" name=""/>
        <dsp:cNvSpPr/>
      </dsp:nvSpPr>
      <dsp:spPr>
        <a:xfrm>
          <a:off x="0" y="2051113"/>
          <a:ext cx="2511088" cy="578519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900" b="0" kern="1200" dirty="0"/>
            <a:t>Подсчитывает статистические данные по классу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kern="1200" dirty="0"/>
            <a:t>(30 мин)</a:t>
          </a:r>
        </a:p>
        <a:p>
          <a:pPr lvl="0" algn="l">
            <a:spcBef>
              <a:spcPct val="0"/>
            </a:spcBef>
            <a:buNone/>
          </a:pPr>
          <a:endParaRPr lang="ru-RU" sz="800" b="1" kern="1200" dirty="0"/>
        </a:p>
      </dsp:txBody>
      <dsp:txXfrm>
        <a:off x="603285" y="2068057"/>
        <a:ext cx="1890858" cy="544631"/>
      </dsp:txXfrm>
    </dsp:sp>
    <dsp:sp modelId="{C94CA631-4242-45A9-AEDB-AD482B431E5D}">
      <dsp:nvSpPr>
        <dsp:cNvPr id="0" name=""/>
        <dsp:cNvSpPr/>
      </dsp:nvSpPr>
      <dsp:spPr>
        <a:xfrm>
          <a:off x="627772" y="443093"/>
          <a:ext cx="376037" cy="37603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712380" y="443093"/>
        <a:ext cx="206821" cy="282968"/>
      </dsp:txXfrm>
    </dsp:sp>
    <dsp:sp modelId="{9F8E5C56-737B-4DBD-84CF-46D9376FE926}">
      <dsp:nvSpPr>
        <dsp:cNvPr id="0" name=""/>
        <dsp:cNvSpPr/>
      </dsp:nvSpPr>
      <dsp:spPr>
        <a:xfrm>
          <a:off x="417468" y="1126797"/>
          <a:ext cx="376037" cy="37603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502076" y="1126797"/>
        <a:ext cx="206821" cy="282968"/>
      </dsp:txXfrm>
    </dsp:sp>
    <dsp:sp modelId="{1D09E368-B5EE-4024-B73F-D428EB328888}">
      <dsp:nvSpPr>
        <dsp:cNvPr id="0" name=""/>
        <dsp:cNvSpPr/>
      </dsp:nvSpPr>
      <dsp:spPr>
        <a:xfrm>
          <a:off x="210303" y="1810502"/>
          <a:ext cx="376037" cy="37603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294911" y="1810502"/>
        <a:ext cx="206821" cy="2829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6C5A6-9542-4E7B-92BB-E8770617F98F}">
      <dsp:nvSpPr>
        <dsp:cNvPr id="0" name=""/>
        <dsp:cNvSpPr/>
      </dsp:nvSpPr>
      <dsp:spPr>
        <a:xfrm>
          <a:off x="-1323" y="1851"/>
          <a:ext cx="3195877" cy="43614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Классный руководитель возвращает заполненную форму социальному педагогу </a:t>
          </a:r>
          <a:r>
            <a:rPr lang="ru-RU" sz="1000" b="1" u="sng" kern="1200" dirty="0"/>
            <a:t>(5 мин) </a:t>
          </a:r>
          <a:r>
            <a:rPr lang="ru-RU" sz="1000" kern="1200" dirty="0"/>
            <a:t>– 10 человек</a:t>
          </a:r>
          <a:endParaRPr lang="ru-RU" sz="1000" b="1" u="sng" kern="1200" dirty="0"/>
        </a:p>
      </dsp:txBody>
      <dsp:txXfrm>
        <a:off x="11451" y="14625"/>
        <a:ext cx="3170329" cy="410594"/>
      </dsp:txXfrm>
    </dsp:sp>
    <dsp:sp modelId="{A49D8474-5B74-4425-BB86-3006D3392396}">
      <dsp:nvSpPr>
        <dsp:cNvPr id="0" name=""/>
        <dsp:cNvSpPr/>
      </dsp:nvSpPr>
      <dsp:spPr>
        <a:xfrm rot="5400000">
          <a:off x="1512681" y="451773"/>
          <a:ext cx="167867" cy="1962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 rot="-5400000">
        <a:off x="1537736" y="465971"/>
        <a:ext cx="117757" cy="117507"/>
      </dsp:txXfrm>
    </dsp:sp>
    <dsp:sp modelId="{7F27B3E5-010C-4A15-9383-F7974529E3DE}">
      <dsp:nvSpPr>
        <dsp:cNvPr id="0" name=""/>
        <dsp:cNvSpPr/>
      </dsp:nvSpPr>
      <dsp:spPr>
        <a:xfrm>
          <a:off x="-1323" y="661817"/>
          <a:ext cx="3195877" cy="436142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Социальный педагог обрабатывает социальные паспорта классов (10 штук) </a:t>
          </a:r>
          <a:br>
            <a:rPr lang="ru-RU" sz="900" kern="1200" dirty="0"/>
          </a:br>
          <a:r>
            <a:rPr lang="ru-RU" sz="1000" b="1" u="sng" kern="1200" dirty="0"/>
            <a:t>(6 часов)</a:t>
          </a:r>
        </a:p>
      </dsp:txBody>
      <dsp:txXfrm>
        <a:off x="11451" y="674591"/>
        <a:ext cx="3170329" cy="410594"/>
      </dsp:txXfrm>
    </dsp:sp>
    <dsp:sp modelId="{09359FC4-E21F-4F16-A6F8-3945B5F87146}">
      <dsp:nvSpPr>
        <dsp:cNvPr id="0" name=""/>
        <dsp:cNvSpPr/>
      </dsp:nvSpPr>
      <dsp:spPr>
        <a:xfrm rot="5400000">
          <a:off x="1516995" y="1105986"/>
          <a:ext cx="159238" cy="1962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 rot="-5400000">
        <a:off x="1537736" y="1124499"/>
        <a:ext cx="117757" cy="111467"/>
      </dsp:txXfrm>
    </dsp:sp>
    <dsp:sp modelId="{760CBEB4-2169-4EFC-8674-6FF631FB93DD}">
      <dsp:nvSpPr>
        <dsp:cNvPr id="0" name=""/>
        <dsp:cNvSpPr/>
      </dsp:nvSpPr>
      <dsp:spPr>
        <a:xfrm>
          <a:off x="0" y="1310277"/>
          <a:ext cx="3193230" cy="436142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Социальный педагог осуществляет подсчет данных и формирует общий социальный паспорт школы-интерната. В случае расхождения данных, уточняет информацию у классных руководителей</a:t>
          </a:r>
          <a:br>
            <a:rPr lang="ru-RU" sz="900" kern="1200" dirty="0"/>
          </a:br>
          <a:r>
            <a:rPr lang="ru-RU" sz="1000" b="1" u="sng" kern="1200" dirty="0"/>
            <a:t>(6 часов)</a:t>
          </a:r>
        </a:p>
      </dsp:txBody>
      <dsp:txXfrm>
        <a:off x="12774" y="1323051"/>
        <a:ext cx="3167682" cy="410594"/>
      </dsp:txXfrm>
    </dsp:sp>
    <dsp:sp modelId="{12BD3251-886D-4DBD-B99F-66402591DD39}">
      <dsp:nvSpPr>
        <dsp:cNvPr id="0" name=""/>
        <dsp:cNvSpPr/>
      </dsp:nvSpPr>
      <dsp:spPr>
        <a:xfrm rot="5400000">
          <a:off x="1514838" y="1757323"/>
          <a:ext cx="163553" cy="1962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 rot="-5400000">
        <a:off x="1537736" y="1773678"/>
        <a:ext cx="117757" cy="114487"/>
      </dsp:txXfrm>
    </dsp:sp>
    <dsp:sp modelId="{42146521-5FAA-449A-B7FA-655F5C73426E}">
      <dsp:nvSpPr>
        <dsp:cNvPr id="0" name=""/>
        <dsp:cNvSpPr/>
      </dsp:nvSpPr>
      <dsp:spPr>
        <a:xfrm>
          <a:off x="0" y="1964490"/>
          <a:ext cx="3193230" cy="57009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Социальный педагог распечатывает социальные паспорта классов, общий социальный паспорт школы-интерната и </a:t>
          </a:r>
          <a:br>
            <a:rPr lang="ru-RU" sz="900" kern="1200" dirty="0"/>
          </a:br>
          <a:r>
            <a:rPr lang="ru-RU" sz="900" kern="1200" dirty="0"/>
            <a:t>формирует бумажную папку для работы.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u="sng" kern="1200" dirty="0"/>
            <a:t>(2 часа)</a:t>
          </a:r>
        </a:p>
      </dsp:txBody>
      <dsp:txXfrm>
        <a:off x="16697" y="1981187"/>
        <a:ext cx="3159836" cy="5366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7B3E5-010C-4A15-9383-F7974529E3DE}">
      <dsp:nvSpPr>
        <dsp:cNvPr id="0" name=""/>
        <dsp:cNvSpPr/>
      </dsp:nvSpPr>
      <dsp:spPr>
        <a:xfrm>
          <a:off x="0" y="2187"/>
          <a:ext cx="2390540" cy="111858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>
              <a:solidFill>
                <a:schemeClr val="tx1"/>
              </a:solidFill>
            </a:rPr>
            <a:t>Администрация школы-интерната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u="none" kern="1200" dirty="0">
              <a:solidFill>
                <a:schemeClr val="tx1"/>
              </a:solidFill>
            </a:rPr>
            <a:t>(запрос на статистические данные)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u="none" kern="1200" dirty="0">
              <a:solidFill>
                <a:schemeClr val="tx1"/>
              </a:solidFill>
            </a:rPr>
            <a:t>Телефонный звонок или нужно дойти до кабинета социального педагога </a:t>
          </a:r>
          <a:br>
            <a:rPr lang="ru-RU" sz="900" b="0" u="none" kern="1200" dirty="0">
              <a:solidFill>
                <a:schemeClr val="tx1"/>
              </a:solidFill>
            </a:rPr>
          </a:br>
          <a:r>
            <a:rPr lang="ru-RU" sz="900" b="0" u="none" kern="1200" dirty="0">
              <a:solidFill>
                <a:schemeClr val="tx1"/>
              </a:solidFill>
            </a:rPr>
            <a:t>(от 1 до  10 мин)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u="none" kern="1200" dirty="0">
              <a:solidFill>
                <a:schemeClr val="tx1"/>
              </a:solidFill>
            </a:rPr>
            <a:t>Возможно более длительное ожидание, если социального педагога нет в кабинете</a:t>
          </a:r>
          <a:endParaRPr lang="ru-RU" sz="1000" b="0" u="none" kern="1200" dirty="0">
            <a:solidFill>
              <a:schemeClr val="tx1"/>
            </a:solidFill>
          </a:endParaRPr>
        </a:p>
      </dsp:txBody>
      <dsp:txXfrm>
        <a:off x="32762" y="34949"/>
        <a:ext cx="2325016" cy="10530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7B3E5-010C-4A15-9383-F7974529E3DE}">
      <dsp:nvSpPr>
        <dsp:cNvPr id="0" name=""/>
        <dsp:cNvSpPr/>
      </dsp:nvSpPr>
      <dsp:spPr>
        <a:xfrm>
          <a:off x="0" y="0"/>
          <a:ext cx="2443612" cy="107980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50" b="1" kern="1200" dirty="0">
            <a:solidFill>
              <a:schemeClr val="tx1"/>
            </a:solidFill>
          </a:endParaRP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>
              <a:solidFill>
                <a:schemeClr val="tx1"/>
              </a:solidFill>
            </a:rPr>
            <a:t>Педагог-психолог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u="none" kern="1200" dirty="0">
              <a:solidFill>
                <a:schemeClr val="tx1"/>
              </a:solidFill>
            </a:rPr>
            <a:t>(запрос по детям и их семьям)</a:t>
          </a:r>
          <a:br>
            <a:rPr lang="ru-RU" sz="900" b="0" u="none" kern="1200" dirty="0">
              <a:solidFill>
                <a:schemeClr val="tx1"/>
              </a:solidFill>
            </a:rPr>
          </a:br>
          <a:r>
            <a:rPr lang="ru-RU" sz="900" b="0" u="none" kern="1200" dirty="0">
              <a:solidFill>
                <a:schemeClr val="tx1"/>
              </a:solidFill>
            </a:rPr>
            <a:t>Телефонный звонок или нужно дойти до кабинета социального педагога</a:t>
          </a:r>
          <a:br>
            <a:rPr lang="ru-RU" sz="900" b="0" u="none" kern="1200" dirty="0">
              <a:solidFill>
                <a:schemeClr val="tx1"/>
              </a:solidFill>
            </a:rPr>
          </a:br>
          <a:r>
            <a:rPr lang="ru-RU" sz="900" b="0" u="none" kern="1200" dirty="0">
              <a:solidFill>
                <a:schemeClr val="tx1"/>
              </a:solidFill>
            </a:rPr>
            <a:t>(от 1 до 5 мин)</a:t>
          </a:r>
          <a:br>
            <a:rPr lang="ru-RU" sz="900" b="0" u="none" kern="1200" dirty="0">
              <a:solidFill>
                <a:schemeClr val="tx1"/>
              </a:solidFill>
            </a:rPr>
          </a:br>
          <a:r>
            <a:rPr lang="ru-RU" sz="900" b="0" u="none" kern="1200" dirty="0">
              <a:solidFill>
                <a:schemeClr val="tx1"/>
              </a:solidFill>
            </a:rPr>
            <a:t>Возможно более длительное ожидание, если социального педагога нет в кабинете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b="1" u="sng" kern="1200" dirty="0">
            <a:solidFill>
              <a:schemeClr val="tx1"/>
            </a:solidFill>
          </a:endParaRPr>
        </a:p>
      </dsp:txBody>
      <dsp:txXfrm>
        <a:off x="31626" y="31626"/>
        <a:ext cx="2380360" cy="10165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880F7-2EC4-4A9F-9FB0-DDD19B234FCC}">
      <dsp:nvSpPr>
        <dsp:cNvPr id="0" name=""/>
        <dsp:cNvSpPr/>
      </dsp:nvSpPr>
      <dsp:spPr>
        <a:xfrm>
          <a:off x="0" y="1174366"/>
          <a:ext cx="1076246" cy="171526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Социальный педагог подготавливает базу для социальных паспортов в электронной таблице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u="sng" kern="1200" dirty="0"/>
            <a:t>(3 час)</a:t>
          </a:r>
        </a:p>
      </dsp:txBody>
      <dsp:txXfrm>
        <a:off x="31522" y="1205888"/>
        <a:ext cx="1013202" cy="1652223"/>
      </dsp:txXfrm>
    </dsp:sp>
    <dsp:sp modelId="{825EA4B0-43A7-4961-A8E7-C111E7E9C892}">
      <dsp:nvSpPr>
        <dsp:cNvPr id="0" name=""/>
        <dsp:cNvSpPr/>
      </dsp:nvSpPr>
      <dsp:spPr>
        <a:xfrm rot="55913">
          <a:off x="1185744" y="1910967"/>
          <a:ext cx="232199" cy="2669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1185749" y="1963783"/>
        <a:ext cx="162539" cy="160145"/>
      </dsp:txXfrm>
    </dsp:sp>
    <dsp:sp modelId="{93E2A366-A1A3-489C-ADBA-8861A5C406FC}">
      <dsp:nvSpPr>
        <dsp:cNvPr id="0" name=""/>
        <dsp:cNvSpPr/>
      </dsp:nvSpPr>
      <dsp:spPr>
        <a:xfrm>
          <a:off x="1514299" y="1198997"/>
          <a:ext cx="1076246" cy="1715267"/>
        </a:xfrm>
        <a:prstGeom prst="roundRect">
          <a:avLst>
            <a:gd name="adj" fmla="val 1000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Социальный педагог информирует классных руководителей в чате школы-интерната о готовности базы к работе</a:t>
          </a:r>
          <a:br>
            <a:rPr lang="ru-RU" sz="800" kern="1200" dirty="0"/>
          </a:br>
          <a:r>
            <a:rPr lang="ru-RU" sz="800" kern="1200" dirty="0"/>
            <a:t> </a:t>
          </a:r>
          <a:r>
            <a:rPr lang="ru-RU" sz="1000" b="1" u="sng" kern="1200" dirty="0"/>
            <a:t>(5 мин)</a:t>
          </a:r>
        </a:p>
      </dsp:txBody>
      <dsp:txXfrm>
        <a:off x="1545821" y="1230519"/>
        <a:ext cx="1013202" cy="1652223"/>
      </dsp:txXfrm>
    </dsp:sp>
    <dsp:sp modelId="{AA72FF45-7FDA-4B6A-BEBE-629C40C1429A}">
      <dsp:nvSpPr>
        <dsp:cNvPr id="0" name=""/>
        <dsp:cNvSpPr/>
      </dsp:nvSpPr>
      <dsp:spPr>
        <a:xfrm rot="21543524">
          <a:off x="2696266" y="1910756"/>
          <a:ext cx="224190" cy="2669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2696271" y="1964690"/>
        <a:ext cx="156933" cy="160145"/>
      </dsp:txXfrm>
    </dsp:sp>
    <dsp:sp modelId="{9EF6A5BD-7B74-4B69-AA08-AE0447BE3482}">
      <dsp:nvSpPr>
        <dsp:cNvPr id="0" name=""/>
        <dsp:cNvSpPr/>
      </dsp:nvSpPr>
      <dsp:spPr>
        <a:xfrm>
          <a:off x="3013489" y="1174366"/>
          <a:ext cx="1076246" cy="1715267"/>
        </a:xfrm>
        <a:prstGeom prst="roundRect">
          <a:avLst>
            <a:gd name="adj" fmla="val 1000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Сбор данных для заполнения социальных паспортов класса </a:t>
          </a:r>
          <a:br>
            <a:rPr lang="ru-RU" sz="800" kern="1200" dirty="0"/>
          </a:br>
          <a:r>
            <a:rPr lang="ru-RU" sz="1000" b="1" u="sng" kern="1200" dirty="0"/>
            <a:t>(4 часа)</a:t>
          </a:r>
          <a:br>
            <a:rPr lang="ru-RU" sz="1000" kern="1200" dirty="0"/>
          </a:br>
          <a:endParaRPr lang="ru-RU" sz="800" kern="1200" dirty="0"/>
        </a:p>
      </dsp:txBody>
      <dsp:txXfrm>
        <a:off x="3045011" y="1205888"/>
        <a:ext cx="1013202" cy="1652223"/>
      </dsp:txXfrm>
    </dsp:sp>
    <dsp:sp modelId="{BBACBEA6-F1B5-4CBF-B069-63C03FE65C5E}">
      <dsp:nvSpPr>
        <dsp:cNvPr id="0" name=""/>
        <dsp:cNvSpPr/>
      </dsp:nvSpPr>
      <dsp:spPr>
        <a:xfrm>
          <a:off x="4197360" y="1898545"/>
          <a:ext cx="228164" cy="2669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4197360" y="1951927"/>
        <a:ext cx="159715" cy="160145"/>
      </dsp:txXfrm>
    </dsp:sp>
    <dsp:sp modelId="{CADC4BE4-9C3B-459D-8997-3C546DA182A9}">
      <dsp:nvSpPr>
        <dsp:cNvPr id="0" name=""/>
        <dsp:cNvSpPr/>
      </dsp:nvSpPr>
      <dsp:spPr>
        <a:xfrm>
          <a:off x="4520234" y="1174366"/>
          <a:ext cx="1076246" cy="1715267"/>
        </a:xfrm>
        <a:prstGeom prst="roundRect">
          <a:avLst>
            <a:gd name="adj" fmla="val 1000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Классные руководители вносят статистические данные в социальные паспорта своих классов (подсчет данных осуществляется автоматически, вычислительные ошибки исключены)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 </a:t>
          </a:r>
          <a:r>
            <a:rPr lang="ru-RU" sz="1000" b="1" u="sng" kern="1200" dirty="0"/>
            <a:t>(20 мин)</a:t>
          </a:r>
        </a:p>
      </dsp:txBody>
      <dsp:txXfrm>
        <a:off x="4551756" y="1205888"/>
        <a:ext cx="1013202" cy="1652223"/>
      </dsp:txXfrm>
    </dsp:sp>
    <dsp:sp modelId="{DF3BF88D-952D-40AC-AA40-D854830BED8A}">
      <dsp:nvSpPr>
        <dsp:cNvPr id="0" name=""/>
        <dsp:cNvSpPr/>
      </dsp:nvSpPr>
      <dsp:spPr>
        <a:xfrm>
          <a:off x="5704105" y="1898545"/>
          <a:ext cx="228164" cy="2669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5704105" y="1951927"/>
        <a:ext cx="159715" cy="160145"/>
      </dsp:txXfrm>
    </dsp:sp>
    <dsp:sp modelId="{D4C5C648-6E83-483C-93BB-2F92E602914A}">
      <dsp:nvSpPr>
        <dsp:cNvPr id="0" name=""/>
        <dsp:cNvSpPr/>
      </dsp:nvSpPr>
      <dsp:spPr>
        <a:xfrm>
          <a:off x="6026978" y="1174366"/>
          <a:ext cx="1076246" cy="1715267"/>
        </a:xfrm>
        <a:prstGeom prst="roundRect">
          <a:avLst>
            <a:gd name="adj" fmla="val 1000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Социальный педагог проверяет правильность заполнения социальных паспортов классов. При необходимости вносит технические правки. </a:t>
          </a:r>
          <a:br>
            <a:rPr lang="ru-RU" sz="800" kern="1200" dirty="0"/>
          </a:br>
          <a:r>
            <a:rPr lang="ru-RU" sz="800" b="1" u="sng" kern="1200" dirty="0"/>
            <a:t>Социальный паспорт школы-интерната сформирован автоматически! </a:t>
          </a:r>
          <a:br>
            <a:rPr lang="ru-RU" sz="800" b="1" u="sng" kern="1200" dirty="0"/>
          </a:br>
          <a:r>
            <a:rPr lang="ru-RU" sz="1000" b="1" u="sng" kern="1200" dirty="0"/>
            <a:t>(2 часа)</a:t>
          </a:r>
        </a:p>
      </dsp:txBody>
      <dsp:txXfrm>
        <a:off x="6058500" y="1205888"/>
        <a:ext cx="1013202" cy="1652223"/>
      </dsp:txXfrm>
    </dsp:sp>
    <dsp:sp modelId="{90FAB9D2-4818-42B7-9B25-2A7E6C3997B6}">
      <dsp:nvSpPr>
        <dsp:cNvPr id="0" name=""/>
        <dsp:cNvSpPr/>
      </dsp:nvSpPr>
      <dsp:spPr>
        <a:xfrm>
          <a:off x="7210849" y="1898545"/>
          <a:ext cx="228164" cy="2669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7210849" y="1951927"/>
        <a:ext cx="159715" cy="160145"/>
      </dsp:txXfrm>
    </dsp:sp>
    <dsp:sp modelId="{97A81E82-D774-4BC5-B8A3-C03710C76AC0}">
      <dsp:nvSpPr>
        <dsp:cNvPr id="0" name=""/>
        <dsp:cNvSpPr/>
      </dsp:nvSpPr>
      <dsp:spPr>
        <a:xfrm>
          <a:off x="7533723" y="1174366"/>
          <a:ext cx="1076246" cy="1715267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Социальные паспорта сформированы.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Информация находится в доступе в электронных таблицах</a:t>
          </a:r>
        </a:p>
      </dsp:txBody>
      <dsp:txXfrm>
        <a:off x="7565245" y="1205888"/>
        <a:ext cx="1013202" cy="16522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70F80-2FB0-44A2-9672-A5CF953646BE}">
      <dsp:nvSpPr>
        <dsp:cNvPr id="0" name=""/>
        <dsp:cNvSpPr/>
      </dsp:nvSpPr>
      <dsp:spPr>
        <a:xfrm>
          <a:off x="577761" y="0"/>
          <a:ext cx="6547966" cy="2604444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031974-413C-4378-BA9D-0734C93CBB8B}">
      <dsp:nvSpPr>
        <dsp:cNvPr id="0" name=""/>
        <dsp:cNvSpPr/>
      </dsp:nvSpPr>
      <dsp:spPr>
        <a:xfrm>
          <a:off x="2696221" y="781333"/>
          <a:ext cx="2311047" cy="10417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/>
            <a:t>ВПП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9 часов 25 мин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/>
        </a:p>
      </dsp:txBody>
      <dsp:txXfrm>
        <a:off x="2747076" y="832188"/>
        <a:ext cx="2209337" cy="9400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70F80-2FB0-44A2-9672-A5CF953646BE}">
      <dsp:nvSpPr>
        <dsp:cNvPr id="0" name=""/>
        <dsp:cNvSpPr/>
      </dsp:nvSpPr>
      <dsp:spPr>
        <a:xfrm>
          <a:off x="1223604" y="0"/>
          <a:ext cx="7093961" cy="3343983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AE3AB8-F06C-48DA-95D2-409CF59A28F3}">
      <dsp:nvSpPr>
        <dsp:cNvPr id="0" name=""/>
        <dsp:cNvSpPr/>
      </dsp:nvSpPr>
      <dsp:spPr>
        <a:xfrm>
          <a:off x="2292" y="1003194"/>
          <a:ext cx="1334600" cy="133759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ВПП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/>
            <a:t>24 часа 20 мин</a:t>
          </a:r>
          <a:endParaRPr lang="ru-RU" sz="1200" b="1" kern="1200" dirty="0"/>
        </a:p>
      </dsp:txBody>
      <dsp:txXfrm>
        <a:off x="67442" y="1068344"/>
        <a:ext cx="1204300" cy="1207293"/>
      </dsp:txXfrm>
    </dsp:sp>
    <dsp:sp modelId="{3A88123C-003D-4A37-A764-847525E602D1}">
      <dsp:nvSpPr>
        <dsp:cNvPr id="0" name=""/>
        <dsp:cNvSpPr/>
      </dsp:nvSpPr>
      <dsp:spPr>
        <a:xfrm>
          <a:off x="1403622" y="1003194"/>
          <a:ext cx="1334600" cy="1337593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Оптимизирован процесс заполнения</a:t>
          </a:r>
          <a:endParaRPr lang="ru-RU" sz="1100" kern="1200" dirty="0"/>
        </a:p>
      </dsp:txBody>
      <dsp:txXfrm>
        <a:off x="1468772" y="1068344"/>
        <a:ext cx="1204300" cy="1207293"/>
      </dsp:txXfrm>
    </dsp:sp>
    <dsp:sp modelId="{4E94CE91-4F4A-4E56-A358-2453BECDF806}">
      <dsp:nvSpPr>
        <dsp:cNvPr id="0" name=""/>
        <dsp:cNvSpPr/>
      </dsp:nvSpPr>
      <dsp:spPr>
        <a:xfrm>
          <a:off x="2804953" y="1003194"/>
          <a:ext cx="1334600" cy="1337593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Процесс подсчета статистических данных автоматизирован</a:t>
          </a:r>
          <a:endParaRPr lang="ru-RU" sz="1100" kern="1200" dirty="0"/>
        </a:p>
      </dsp:txBody>
      <dsp:txXfrm>
        <a:off x="2870103" y="1068344"/>
        <a:ext cx="1204300" cy="1207293"/>
      </dsp:txXfrm>
    </dsp:sp>
    <dsp:sp modelId="{41820870-9D62-4315-A855-B807CE7F51FC}">
      <dsp:nvSpPr>
        <dsp:cNvPr id="0" name=""/>
        <dsp:cNvSpPr/>
      </dsp:nvSpPr>
      <dsp:spPr>
        <a:xfrm>
          <a:off x="4206283" y="1003194"/>
          <a:ext cx="1334600" cy="1337593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Сокращены финансовые потери</a:t>
          </a:r>
          <a:endParaRPr lang="ru-RU" sz="1100" kern="1200" dirty="0"/>
        </a:p>
      </dsp:txBody>
      <dsp:txXfrm>
        <a:off x="4271433" y="1068344"/>
        <a:ext cx="1204300" cy="1207293"/>
      </dsp:txXfrm>
    </dsp:sp>
    <dsp:sp modelId="{319887AE-0FB5-4EE7-8EF1-1E53A963A224}">
      <dsp:nvSpPr>
        <dsp:cNvPr id="0" name=""/>
        <dsp:cNvSpPr/>
      </dsp:nvSpPr>
      <dsp:spPr>
        <a:xfrm>
          <a:off x="5607613" y="1003194"/>
          <a:ext cx="1334600" cy="1337593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База дает возможность одновременной работы в ней всем классным руководителям</a:t>
          </a:r>
          <a:endParaRPr lang="ru-RU" sz="1100" kern="1200" dirty="0"/>
        </a:p>
      </dsp:txBody>
      <dsp:txXfrm>
        <a:off x="5672763" y="1068344"/>
        <a:ext cx="1204300" cy="1207293"/>
      </dsp:txXfrm>
    </dsp:sp>
    <dsp:sp modelId="{F5031974-413C-4378-BA9D-0734C93CBB8B}">
      <dsp:nvSpPr>
        <dsp:cNvPr id="0" name=""/>
        <dsp:cNvSpPr/>
      </dsp:nvSpPr>
      <dsp:spPr>
        <a:xfrm>
          <a:off x="7008944" y="1003194"/>
          <a:ext cx="1334600" cy="1337593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ВПП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/>
            <a:t>9 часов 25 мин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/>
        </a:p>
      </dsp:txBody>
      <dsp:txXfrm>
        <a:off x="7074094" y="1068344"/>
        <a:ext cx="1204300" cy="1207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163" cy="498852"/>
          </a:xfrm>
          <a:prstGeom prst="rect">
            <a:avLst/>
          </a:prstGeom>
        </p:spPr>
        <p:txBody>
          <a:bodyPr vert="horz" lIns="91585" tIns="45792" rIns="91585" bIns="4579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37" y="1"/>
            <a:ext cx="2951163" cy="498852"/>
          </a:xfrm>
          <a:prstGeom prst="rect">
            <a:avLst/>
          </a:prstGeom>
        </p:spPr>
        <p:txBody>
          <a:bodyPr vert="horz" lIns="91585" tIns="45792" rIns="91585" bIns="45792" rtlCol="0"/>
          <a:lstStyle>
            <a:lvl1pPr algn="r">
              <a:defRPr sz="1200"/>
            </a:lvl1pPr>
          </a:lstStyle>
          <a:p>
            <a:fld id="{058A8E1E-CCCF-4070-8344-0C59D75E872C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4600"/>
            <a:ext cx="5962650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85" tIns="45792" rIns="91585" bIns="4579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833"/>
            <a:ext cx="5448300" cy="3914865"/>
          </a:xfrm>
          <a:prstGeom prst="rect">
            <a:avLst/>
          </a:prstGeom>
        </p:spPr>
        <p:txBody>
          <a:bodyPr vert="horz" lIns="91585" tIns="45792" rIns="91585" bIns="4579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3"/>
            <a:ext cx="2951163" cy="498851"/>
          </a:xfrm>
          <a:prstGeom prst="rect">
            <a:avLst/>
          </a:prstGeom>
        </p:spPr>
        <p:txBody>
          <a:bodyPr vert="horz" lIns="91585" tIns="45792" rIns="91585" bIns="4579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37" y="9443663"/>
            <a:ext cx="2951163" cy="498851"/>
          </a:xfrm>
          <a:prstGeom prst="rect">
            <a:avLst/>
          </a:prstGeom>
        </p:spPr>
        <p:txBody>
          <a:bodyPr vert="horz" lIns="91585" tIns="45792" rIns="91585" bIns="45792" rtlCol="0" anchor="b"/>
          <a:lstStyle>
            <a:lvl1pPr algn="r">
              <a:defRPr sz="1200"/>
            </a:lvl1pPr>
          </a:lstStyle>
          <a:p>
            <a:fld id="{834C5BE9-E9D7-42B0-A4D7-1E4D4A23E6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973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EFFB1-305F-400C-A150-84EC20CC48B5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09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5BE9-E9D7-42B0-A4D7-1E4D4A23E61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022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inobrkuban.ru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obrkuban.ru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8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579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081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1" y="19854"/>
            <a:ext cx="12172493" cy="68175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8" y="2869"/>
            <a:ext cx="10753195" cy="833846"/>
          </a:xfrm>
        </p:spPr>
        <p:txBody>
          <a:bodyPr lIns="35997" tIns="35997" rIns="35997" bIns="35997" anchor="ctr">
            <a:normAutofit/>
          </a:bodyPr>
          <a:lstStyle>
            <a:lvl1pPr algn="ctr">
              <a:defRPr sz="2599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97493" y="6381331"/>
            <a:ext cx="3052064" cy="365760"/>
          </a:xfrm>
        </p:spPr>
        <p:txBody>
          <a:bodyPr/>
          <a:lstStyle>
            <a:lvl1pPr algn="r">
              <a:defRPr/>
            </a:lvl1pPr>
          </a:lstStyle>
          <a:p>
            <a:fld id="{511444F9-EEB7-4311-B5F1-97FE74C203E6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9D-2A0B-43B8-A1C3-81968A25D6E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3503712" y="836712"/>
            <a:ext cx="67207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Блок-схема: данные 15"/>
          <p:cNvSpPr/>
          <p:nvPr userDrawn="1"/>
        </p:nvSpPr>
        <p:spPr>
          <a:xfrm>
            <a:off x="410232" y="32042"/>
            <a:ext cx="1392832" cy="1165081"/>
          </a:xfrm>
          <a:prstGeom prst="flowChartInputOutput">
            <a:avLst/>
          </a:prstGeom>
          <a:solidFill>
            <a:srgbClr val="4F81BD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3" tIns="58596" rIns="117193" bIns="58596" rtlCol="0" anchor="ctr"/>
          <a:lstStyle/>
          <a:p>
            <a:pPr algn="ctr"/>
            <a:endParaRPr lang="ru-RU" sz="1800"/>
          </a:p>
        </p:txBody>
      </p:sp>
      <p:sp>
        <p:nvSpPr>
          <p:cNvPr id="17" name="Блок-схема: данные 16"/>
          <p:cNvSpPr/>
          <p:nvPr userDrawn="1"/>
        </p:nvSpPr>
        <p:spPr>
          <a:xfrm>
            <a:off x="-1355" y="32039"/>
            <a:ext cx="1108000" cy="718264"/>
          </a:xfrm>
          <a:prstGeom prst="flowChartInputOutput">
            <a:avLst/>
          </a:prstGeom>
          <a:solidFill>
            <a:srgbClr val="4F81BD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3" tIns="58596" rIns="117193" bIns="58596" rtlCol="0" anchor="ctr"/>
          <a:lstStyle/>
          <a:p>
            <a:pPr algn="ctr"/>
            <a:endParaRPr lang="ru-RU" sz="1800"/>
          </a:p>
        </p:txBody>
      </p:sp>
      <p:sp>
        <p:nvSpPr>
          <p:cNvPr id="18" name="Блок-схема: данные 17"/>
          <p:cNvSpPr/>
          <p:nvPr userDrawn="1"/>
        </p:nvSpPr>
        <p:spPr>
          <a:xfrm>
            <a:off x="10157048" y="6539746"/>
            <a:ext cx="2034956" cy="318254"/>
          </a:xfrm>
          <a:prstGeom prst="flowChartInputOutput">
            <a:avLst/>
          </a:prstGeom>
          <a:solidFill>
            <a:srgbClr val="4F81BD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3" tIns="58596" rIns="117193" bIns="58596" rtlCol="0" anchor="ctr"/>
          <a:lstStyle/>
          <a:p>
            <a:pPr algn="ctr"/>
            <a:endParaRPr lang="ru-RU" sz="1800"/>
          </a:p>
        </p:txBody>
      </p:sp>
      <p:sp>
        <p:nvSpPr>
          <p:cNvPr id="19" name="Блок-схема: данные 18"/>
          <p:cNvSpPr/>
          <p:nvPr userDrawn="1"/>
        </p:nvSpPr>
        <p:spPr>
          <a:xfrm>
            <a:off x="10045492" y="6453336"/>
            <a:ext cx="920526" cy="404664"/>
          </a:xfrm>
          <a:prstGeom prst="flowChartInputOutput">
            <a:avLst/>
          </a:prstGeom>
          <a:solidFill>
            <a:srgbClr val="4F81BD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3" tIns="58596" rIns="117193" bIns="58596" rtlCol="0" anchor="ctr"/>
          <a:lstStyle/>
          <a:p>
            <a:pPr algn="ctr"/>
            <a:endParaRPr lang="ru-RU" sz="1800"/>
          </a:p>
        </p:txBody>
      </p:sp>
      <p:sp>
        <p:nvSpPr>
          <p:cNvPr id="20" name="Блок-схема: данные 19"/>
          <p:cNvSpPr/>
          <p:nvPr userDrawn="1"/>
        </p:nvSpPr>
        <p:spPr>
          <a:xfrm>
            <a:off x="1488470" y="32039"/>
            <a:ext cx="690808" cy="718264"/>
          </a:xfrm>
          <a:prstGeom prst="flowChartInputOutput">
            <a:avLst/>
          </a:prstGeom>
          <a:solidFill>
            <a:srgbClr val="4F81BD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3" tIns="58596" rIns="117193" bIns="58596" rtlCol="0" anchor="ctr"/>
          <a:lstStyle/>
          <a:p>
            <a:pPr algn="ctr"/>
            <a:endParaRPr lang="ru-RU" sz="1800"/>
          </a:p>
        </p:txBody>
      </p:sp>
      <p:sp>
        <p:nvSpPr>
          <p:cNvPr id="22" name="Блок-схема: данные 21"/>
          <p:cNvSpPr/>
          <p:nvPr userDrawn="1"/>
        </p:nvSpPr>
        <p:spPr>
          <a:xfrm>
            <a:off x="9840418" y="19853"/>
            <a:ext cx="1679510" cy="816859"/>
          </a:xfrm>
          <a:prstGeom prst="flowChartInputOutput">
            <a:avLst/>
          </a:prstGeom>
          <a:solidFill>
            <a:srgbClr val="4F81BD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3" tIns="58596" rIns="117193" bIns="58596" rtlCol="0" anchor="ctr"/>
          <a:lstStyle/>
          <a:p>
            <a:pPr algn="ctr"/>
            <a:endParaRPr lang="ru-RU" sz="1800"/>
          </a:p>
        </p:txBody>
      </p:sp>
      <p:sp>
        <p:nvSpPr>
          <p:cNvPr id="23" name="Блок-схема: данные 22"/>
          <p:cNvSpPr/>
          <p:nvPr userDrawn="1"/>
        </p:nvSpPr>
        <p:spPr>
          <a:xfrm>
            <a:off x="10357986" y="5429"/>
            <a:ext cx="1594667" cy="1004106"/>
          </a:xfrm>
          <a:prstGeom prst="flowChartInputOutput">
            <a:avLst/>
          </a:prstGeom>
          <a:solidFill>
            <a:srgbClr val="4F81BD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3" tIns="58596" rIns="117193" bIns="58596" rtlCol="0" anchor="ctr"/>
          <a:lstStyle/>
          <a:p>
            <a:pPr algn="ctr"/>
            <a:endParaRPr lang="ru-RU" sz="1800"/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102373" y="43513"/>
            <a:ext cx="1097086" cy="1007550"/>
            <a:chOff x="102371" y="43510"/>
            <a:chExt cx="797222" cy="749970"/>
          </a:xfrm>
        </p:grpSpPr>
        <p:pic>
          <p:nvPicPr>
            <p:cNvPr id="14" name="Picture 2" descr="http://www.minobrkuban.ru/bitrix/templates/adaptive/img/header_logo.png">
              <a:hlinkClick r:id="rId2"/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1" y="98159"/>
              <a:ext cx="797222" cy="6953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4"/>
            <a:stretch>
              <a:fillRect/>
            </a:stretch>
          </p:blipFill>
          <p:spPr bwMode="auto">
            <a:xfrm>
              <a:off x="337715" y="43510"/>
              <a:ext cx="326539" cy="402308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97186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1" y="19853"/>
            <a:ext cx="12172493" cy="682717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algn="ctr" defTabSz="914180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25600" y="3886203"/>
            <a:ext cx="9144000" cy="990600"/>
          </a:xfrm>
        </p:spPr>
        <p:txBody>
          <a:bodyPr anchor="t" anchorCtr="0"/>
          <a:lstStyle>
            <a:lvl1pPr algn="r">
              <a:defRPr sz="3199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091" indent="0" algn="ctr">
              <a:buNone/>
            </a:lvl2pPr>
            <a:lvl3pPr marL="914180" indent="0" algn="ctr">
              <a:buNone/>
            </a:lvl3pPr>
            <a:lvl4pPr marL="1371271" indent="0" algn="ctr">
              <a:buNone/>
            </a:lvl4pPr>
            <a:lvl5pPr marL="1828361" indent="0" algn="ctr">
              <a:buNone/>
            </a:lvl5pPr>
            <a:lvl6pPr marL="2285452" indent="0" algn="ctr">
              <a:buNone/>
            </a:lvl6pPr>
            <a:lvl7pPr marL="2742541" indent="0" algn="ctr">
              <a:buNone/>
            </a:lvl7pPr>
            <a:lvl8pPr marL="3199632" indent="0" algn="ctr">
              <a:buNone/>
            </a:lvl8pPr>
            <a:lvl9pPr marL="3656723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534402" y="6355083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511444F9-EEB7-4311-B5F1-97FE74C203E6}" type="datetimeFigureOut">
              <a:rPr lang="ru-RU" smtClean="0">
                <a:solidFill>
                  <a:srgbClr val="1F497D"/>
                </a:solidFill>
              </a:rPr>
              <a:pPr/>
              <a:t>07.08.2023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864867" y="6355083"/>
            <a:ext cx="4632960" cy="365760"/>
          </a:xfrm>
        </p:spPr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621536" y="6355083"/>
            <a:ext cx="1625600" cy="365760"/>
          </a:xfrm>
        </p:spPr>
        <p:txBody>
          <a:bodyPr/>
          <a:lstStyle/>
          <a:p>
            <a:fld id="{87FE6D9D-2A0B-43B8-A1C3-81968A25D6EC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06500" y="2204865"/>
            <a:ext cx="9753600" cy="2723371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6" rIns="91411" bIns="45706" anchor="ctr"/>
          <a:lstStyle/>
          <a:p>
            <a:pPr algn="ctr" defTabSz="91418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219201" y="5048254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6" rIns="91411" bIns="45706" anchor="ctr"/>
          <a:lstStyle/>
          <a:p>
            <a:pPr algn="ctr" defTabSz="91418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06500" y="2204865"/>
            <a:ext cx="304800" cy="2723371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6" rIns="91411" bIns="45706" anchor="ctr"/>
          <a:lstStyle/>
          <a:p>
            <a:pPr algn="ctr" defTabSz="91418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19200" y="5048254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6" rIns="91411" bIns="45706" anchor="ctr"/>
          <a:lstStyle/>
          <a:p>
            <a:pPr algn="ctr" defTabSz="91418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5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\Мероприятия\2018-12-21 Совещание с замглавами\Заголовок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/>
          <a:stretch/>
        </p:blipFill>
        <p:spPr bwMode="auto">
          <a:xfrm flipH="1">
            <a:off x="1" y="0"/>
            <a:ext cx="12172493" cy="90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1" y="19854"/>
            <a:ext cx="12172493" cy="68175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algn="ctr" defTabSz="914180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8" y="2869"/>
            <a:ext cx="10753195" cy="833846"/>
          </a:xfrm>
        </p:spPr>
        <p:txBody>
          <a:bodyPr lIns="35997" tIns="35997" rIns="35997" bIns="35997" anchor="ctr">
            <a:normAutofit/>
          </a:bodyPr>
          <a:lstStyle>
            <a:lvl1pPr algn="ctr">
              <a:defRPr sz="2599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97493" y="6381331"/>
            <a:ext cx="3052064" cy="365760"/>
          </a:xfrm>
        </p:spPr>
        <p:txBody>
          <a:bodyPr/>
          <a:lstStyle>
            <a:lvl1pPr algn="r">
              <a:defRPr/>
            </a:lvl1pPr>
          </a:lstStyle>
          <a:p>
            <a:fld id="{511444F9-EEB7-4311-B5F1-97FE74C203E6}" type="datetimeFigureOut">
              <a:rPr lang="ru-RU" smtClean="0">
                <a:solidFill>
                  <a:srgbClr val="1F497D"/>
                </a:solidFill>
              </a:rPr>
              <a:pPr/>
              <a:t>07.08.2023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9D-2A0B-43B8-A1C3-81968A25D6EC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102373" y="43513"/>
            <a:ext cx="1097086" cy="1007550"/>
            <a:chOff x="102371" y="43510"/>
            <a:chExt cx="797222" cy="749970"/>
          </a:xfrm>
        </p:grpSpPr>
        <p:pic>
          <p:nvPicPr>
            <p:cNvPr id="14" name="Picture 2" descr="http://www.minobrkuban.ru/bitrix/templates/adaptive/img/header_logo.png">
              <a:hlinkClick r:id="rId3"/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1" y="98159"/>
              <a:ext cx="797222" cy="6953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5"/>
            <a:stretch>
              <a:fillRect/>
            </a:stretch>
          </p:blipFill>
          <p:spPr bwMode="auto">
            <a:xfrm>
              <a:off x="337715" y="43510"/>
              <a:ext cx="326539" cy="402308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  <p:pic>
        <p:nvPicPr>
          <p:cNvPr id="2051" name="Picture 3" descr="D:\Doc\Мероприятия\2018-12-21 Совещание с замглавами\Подзаголовок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6674691"/>
            <a:ext cx="12172493" cy="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05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45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31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612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57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0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563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35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64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339926A-5F84-4A7B-B78E-D2BB888939E1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4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1" y="152401"/>
            <a:ext cx="10972800" cy="990600"/>
          </a:xfrm>
          <a:prstGeom prst="rect">
            <a:avLst/>
          </a:prstGeom>
        </p:spPr>
        <p:txBody>
          <a:bodyPr vert="horz" lIns="91432" tIns="45717" rIns="91432" bIns="45717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1" y="1219203"/>
            <a:ext cx="10972800" cy="4910328"/>
          </a:xfrm>
          <a:prstGeom prst="rect">
            <a:avLst/>
          </a:prstGeom>
        </p:spPr>
        <p:txBody>
          <a:bodyPr vert="horz" lIns="91432" tIns="45717" rIns="91432" bIns="45717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534403" y="6356353"/>
            <a:ext cx="3052064" cy="365760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180"/>
            <a:fld id="{511444F9-EEB7-4311-B5F1-97FE74C203E6}" type="datetimeFigureOut">
              <a:rPr lang="ru-RU" smtClean="0">
                <a:solidFill>
                  <a:srgbClr val="1F497D"/>
                </a:solidFill>
              </a:rPr>
              <a:pPr defTabSz="914180"/>
              <a:t>07.08.2023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864864" y="6356353"/>
            <a:ext cx="4673600" cy="365760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180"/>
            <a:endParaRPr lang="ru-RU">
              <a:solidFill>
                <a:srgbClr val="1F497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6864" y="6356353"/>
            <a:ext cx="2641600" cy="365760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180"/>
            <a:fld id="{87FE6D9D-2A0B-43B8-A1C3-81968A25D6EC}" type="slidenum">
              <a:rPr lang="ru-RU" smtClean="0">
                <a:solidFill>
                  <a:srgbClr val="1F497D"/>
                </a:solidFill>
              </a:rPr>
              <a:pPr defTabSz="914180"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1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199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255" indent="-274255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599" kern="1200">
          <a:solidFill>
            <a:schemeClr val="tx1"/>
          </a:solidFill>
          <a:latin typeface="+mn-lt"/>
          <a:ea typeface="+mn-ea"/>
          <a:cs typeface="+mn-cs"/>
        </a:defRPr>
      </a:lvl1pPr>
      <a:lvl2pPr marL="548508" indent="-274255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762" indent="-228545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017" indent="-228545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71" indent="-228545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526" indent="-18283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5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361" indent="-18283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197" indent="-18283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033" indent="-18283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image" Target="../media/image12.png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diagramQuickStyle" Target="../diagrams/quickStyle7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14.png"/><Relationship Id="rId12" Type="http://schemas.openxmlformats.org/officeDocument/2006/relationships/diagramLayout" Target="../diagrams/layout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11" Type="http://schemas.openxmlformats.org/officeDocument/2006/relationships/diagramData" Target="../diagrams/data7.xml"/><Relationship Id="rId5" Type="http://schemas.openxmlformats.org/officeDocument/2006/relationships/diagramColors" Target="../diagrams/colors6.xml"/><Relationship Id="rId15" Type="http://schemas.microsoft.com/office/2007/relationships/diagramDrawing" Target="../diagrams/drawing7.xml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6.png"/><Relationship Id="rId14" Type="http://schemas.openxmlformats.org/officeDocument/2006/relationships/diagramColors" Target="../diagrams/colors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\Мероприятия\2018-12-21 Совещание с замглавами\Заставка (Full HD)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0" y="-1"/>
            <a:ext cx="12192000" cy="683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3001323" y="4724844"/>
            <a:ext cx="9174035" cy="1180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1" tIns="45706" rIns="431862" bIns="45706" anchor="ctr"/>
          <a:lstStyle/>
          <a:p>
            <a:pPr algn="r" defTabSz="914180">
              <a:defRPr/>
            </a:pPr>
            <a:endParaRPr lang="ru-RU" sz="2000" b="1" kern="0" dirty="0">
              <a:solidFill>
                <a:srgbClr val="4F81BD">
                  <a:lumMod val="75000"/>
                </a:srgbClr>
              </a:solidFill>
              <a:cs typeface="Arial"/>
            </a:endParaRPr>
          </a:p>
        </p:txBody>
      </p:sp>
      <p:sp>
        <p:nvSpPr>
          <p:cNvPr id="36" name="Заголовок 8"/>
          <p:cNvSpPr txBox="1">
            <a:spLocks/>
          </p:cNvSpPr>
          <p:nvPr/>
        </p:nvSpPr>
        <p:spPr>
          <a:xfrm>
            <a:off x="5415379" y="6066010"/>
            <a:ext cx="1837677" cy="509954"/>
          </a:xfrm>
          <a:prstGeom prst="rect">
            <a:avLst/>
          </a:prstGeom>
        </p:spPr>
        <p:txBody>
          <a:bodyPr vert="horz" lIns="91419" tIns="45709" rIns="91419" bIns="4570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Ейский</a:t>
            </a:r>
            <a:r>
              <a:rPr lang="ru-RU" sz="16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район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3876" y="2187340"/>
            <a:ext cx="73161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/>
              </a:rPr>
              <a:t>«Оптимизация процесса составления социального паспорта класса/школы»</a:t>
            </a:r>
            <a:endParaRPr lang="ru-RU" sz="40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  <a:p>
            <a:pPr algn="r"/>
            <a:r>
              <a:rPr lang="ru-RU" sz="4000" b="1" dirty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 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702718" y="300454"/>
            <a:ext cx="0" cy="87571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097230" y="4470529"/>
            <a:ext cx="6239407" cy="1269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2" tIns="45717" rIns="431962" bIns="45717" anchor="ctr"/>
          <a:lstStyle/>
          <a:p>
            <a:pPr algn="ctr"/>
            <a:endParaRPr lang="ru-RU" sz="2000" b="1" dirty="0"/>
          </a:p>
        </p:txBody>
      </p:sp>
      <p:pic>
        <p:nvPicPr>
          <p:cNvPr id="10" name="Picture 4" descr="ГербКубани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63982" y="340285"/>
            <a:ext cx="1368000" cy="1452711"/>
          </a:xfrm>
          <a:prstGeom prst="rect">
            <a:avLst/>
          </a:prstGeom>
          <a:noFill/>
          <a:ln>
            <a:noFill/>
          </a:ln>
          <a:effectLst>
            <a:outerShdw blurRad="101600" dir="4080000" sx="108000" sy="108000" algn="tl" rotWithShape="0">
              <a:prstClr val="black">
                <a:alpha val="49000"/>
              </a:prstClr>
            </a:outerShdw>
          </a:effectLst>
        </p:spPr>
      </p:pic>
      <p:pic>
        <p:nvPicPr>
          <p:cNvPr id="3" name="Picture 2" descr="C:\Users\User\Desktop\okonchatelnyj_varia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50" y="361009"/>
            <a:ext cx="1532376" cy="146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472117"/>
            <a:ext cx="4992687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0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22000" t="9000" r="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39129" y="2903888"/>
            <a:ext cx="6741311" cy="627373"/>
          </a:xfrm>
          <a:prstGeom prst="rect">
            <a:avLst/>
          </a:prstGeom>
        </p:spPr>
        <p:txBody>
          <a:bodyPr wrap="none" lIns="87905" tIns="43953" rIns="87905" bIns="43953">
            <a:spAutoFit/>
          </a:bodyPr>
          <a:lstStyle/>
          <a:p>
            <a:pPr algn="ctr"/>
            <a:r>
              <a:rPr lang="ru-RU" sz="3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endParaRPr lang="ru-RU" sz="35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Заголовок 8"/>
          <p:cNvSpPr txBox="1">
            <a:spLocks/>
          </p:cNvSpPr>
          <p:nvPr/>
        </p:nvSpPr>
        <p:spPr>
          <a:xfrm>
            <a:off x="4856086" y="6225808"/>
            <a:ext cx="1837677" cy="509954"/>
          </a:xfrm>
          <a:prstGeom prst="rect">
            <a:avLst/>
          </a:prstGeom>
        </p:spPr>
        <p:txBody>
          <a:bodyPr vert="horz" lIns="91419" tIns="45709" rIns="91419" bIns="4570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34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673" y="-333375"/>
            <a:ext cx="10753195" cy="1381125"/>
          </a:xfrm>
        </p:spPr>
        <p:txBody>
          <a:bodyPr>
            <a:normAutofit fontScale="90000"/>
          </a:bodyPr>
          <a:lstStyle/>
          <a:p>
            <a:br>
              <a:rPr lang="ru-RU" sz="3600" dirty="0">
                <a:solidFill>
                  <a:srgbClr val="3B4555"/>
                </a:solidFill>
                <a:latin typeface="Futura PT Bold" panose="020B0902020204020203" pitchFamily="34" charset="-52"/>
              </a:rPr>
            </a:br>
            <a:r>
              <a:rPr lang="ru-RU" sz="2900" dirty="0">
                <a:solidFill>
                  <a:srgbClr val="3B4555"/>
                </a:solidFill>
                <a:latin typeface="Futura PT Bold" panose="020B0902020204020203" pitchFamily="34" charset="-52"/>
              </a:rPr>
              <a:t>Паспорт проекта</a:t>
            </a:r>
            <a:br>
              <a:rPr lang="ru-RU" sz="2900" dirty="0">
                <a:solidFill>
                  <a:srgbClr val="3B4555"/>
                </a:solidFill>
                <a:latin typeface="Futura PT Bold" panose="020B0902020204020203" pitchFamily="34" charset="-52"/>
              </a:rPr>
            </a:br>
            <a:r>
              <a:rPr lang="ru-RU" sz="2400" b="1" dirty="0">
                <a:latin typeface="Times New Roman"/>
              </a:rPr>
              <a:t>«Оптимизация процесса составления социального паспорта класса/школы»</a:t>
            </a:r>
            <a:br>
              <a:rPr lang="ru-RU" sz="2400" b="1" dirty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</a:br>
            <a:endParaRPr lang="ru-RU" sz="23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018457"/>
              </p:ext>
            </p:extLst>
          </p:nvPr>
        </p:nvGraphicFramePr>
        <p:xfrm>
          <a:off x="2120490" y="1811046"/>
          <a:ext cx="812800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2897161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50936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548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334348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854A3E-BE47-48A0-8AD5-686169EBC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008" y="922759"/>
            <a:ext cx="9236964" cy="577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8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8" y="16517"/>
            <a:ext cx="10753195" cy="83384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Команда проекта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7C1D1D30-7EF2-45EF-BDDC-436FE7BC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617" y="1304520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538F6DC-0138-442D-9597-2AC0C997F372}"/>
              </a:ext>
            </a:extLst>
          </p:cNvPr>
          <p:cNvSpPr/>
          <p:nvPr/>
        </p:nvSpPr>
        <p:spPr>
          <a:xfrm>
            <a:off x="3897222" y="1360583"/>
            <a:ext cx="6034305" cy="55270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n w="6350">
                  <a:solidFill>
                    <a:schemeClr val="tx1"/>
                  </a:solidFill>
                </a:ln>
                <a:latin typeface="Futura PT"/>
              </a:rPr>
              <a:t>Переходюк Анна Борисовна, социальный педагог </a:t>
            </a:r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– РУКОВОДИТЕЛЬ ПРОЕКТА  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41150CC2-8DED-468E-9992-2A1C0916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35" y="255264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41150CC2-8DED-468E-9992-2A1C0916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35" y="4388988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8897855-5A0B-4817-AA28-4CBD3D1BF2CF}"/>
              </a:ext>
            </a:extLst>
          </p:cNvPr>
          <p:cNvSpPr/>
          <p:nvPr/>
        </p:nvSpPr>
        <p:spPr>
          <a:xfrm>
            <a:off x="2380477" y="2613197"/>
            <a:ext cx="3782860" cy="431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Futura PT Light"/>
              </a:rPr>
              <a:t>Богер Екатерина Васильевна, директор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8897855-5A0B-4817-AA28-4CBD3D1BF2CF}"/>
              </a:ext>
            </a:extLst>
          </p:cNvPr>
          <p:cNvSpPr/>
          <p:nvPr/>
        </p:nvSpPr>
        <p:spPr>
          <a:xfrm>
            <a:off x="7665411" y="2613197"/>
            <a:ext cx="3782860" cy="431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Futura PT Light"/>
              </a:rPr>
              <a:t>Моряхина Светлана Васильевна, заместитель директора по ВР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8897855-5A0B-4817-AA28-4CBD3D1BF2CF}"/>
              </a:ext>
            </a:extLst>
          </p:cNvPr>
          <p:cNvSpPr/>
          <p:nvPr/>
        </p:nvSpPr>
        <p:spPr>
          <a:xfrm>
            <a:off x="2380477" y="4510097"/>
            <a:ext cx="3782860" cy="431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Futura PT Light"/>
              </a:rPr>
              <a:t>Болдырева Татьяна Владимировна, руководитель ШМО классных руководителей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8897855-5A0B-4817-AA28-4CBD3D1BF2CF}"/>
              </a:ext>
            </a:extLst>
          </p:cNvPr>
          <p:cNvSpPr/>
          <p:nvPr/>
        </p:nvSpPr>
        <p:spPr>
          <a:xfrm>
            <a:off x="7665411" y="4449542"/>
            <a:ext cx="3782860" cy="431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Futura PT Light"/>
              </a:rPr>
              <a:t>Классные руководители 1-9 классов</a:t>
            </a: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41150CC2-8DED-468E-9992-2A1C0916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055" y="432843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41150CC2-8DED-468E-9992-2A1C0916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591" y="256619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0600888F-6B12-481D-98C9-503D743BD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74" y="4388987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15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0A55D988-472B-4FFF-A263-329208B952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4019251"/>
              </p:ext>
            </p:extLst>
          </p:nvPr>
        </p:nvGraphicFramePr>
        <p:xfrm>
          <a:off x="1998991" y="1148207"/>
          <a:ext cx="3199142" cy="2680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1F03A9E5-9D63-4CB3-920C-8B8C41B9E9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9762544"/>
              </p:ext>
            </p:extLst>
          </p:nvPr>
        </p:nvGraphicFramePr>
        <p:xfrm>
          <a:off x="7123739" y="1194809"/>
          <a:ext cx="3138860" cy="262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5" name="Соединительная линия уступом 6">
            <a:extLst>
              <a:ext uri="{FF2B5EF4-FFF2-40B4-BE49-F238E27FC236}">
                <a16:creationId xmlns:a16="http://schemas.microsoft.com/office/drawing/2014/main" id="{B6A08AF0-379A-414C-91F3-48EFB3C621C4}"/>
              </a:ext>
            </a:extLst>
          </p:cNvPr>
          <p:cNvCxnSpPr/>
          <p:nvPr/>
        </p:nvCxnSpPr>
        <p:spPr>
          <a:xfrm flipV="1">
            <a:off x="5220804" y="1474209"/>
            <a:ext cx="2516490" cy="1927040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D3980AF8-72EF-4321-B564-08790CBCF5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9489532"/>
              </p:ext>
            </p:extLst>
          </p:nvPr>
        </p:nvGraphicFramePr>
        <p:xfrm>
          <a:off x="5410074" y="4034988"/>
          <a:ext cx="3193230" cy="2536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56656E79-483B-4FEC-BA2A-F26ECEB9E0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9137272"/>
              </p:ext>
            </p:extLst>
          </p:nvPr>
        </p:nvGraphicFramePr>
        <p:xfrm>
          <a:off x="1961205" y="4139509"/>
          <a:ext cx="2390541" cy="112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1831BA54-5EAA-426A-9E64-D739FE2DDC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6451701"/>
              </p:ext>
            </p:extLst>
          </p:nvPr>
        </p:nvGraphicFramePr>
        <p:xfrm>
          <a:off x="1976319" y="5539886"/>
          <a:ext cx="2443612" cy="1081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21FA303-5094-4F85-9340-420C0A352EB5}"/>
              </a:ext>
            </a:extLst>
          </p:cNvPr>
          <p:cNvSpPr txBox="1"/>
          <p:nvPr/>
        </p:nvSpPr>
        <p:spPr>
          <a:xfrm rot="16200000">
            <a:off x="5274138" y="2176621"/>
            <a:ext cx="186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Ожидание информации  3 – 4 дня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4ADCF07E-13AD-4C8D-8089-133184DC7FB2}"/>
              </a:ext>
            </a:extLst>
          </p:cNvPr>
          <p:cNvCxnSpPr/>
          <p:nvPr/>
        </p:nvCxnSpPr>
        <p:spPr>
          <a:xfrm flipH="1">
            <a:off x="6694423" y="3582617"/>
            <a:ext cx="415638" cy="468536"/>
          </a:xfrm>
          <a:prstGeom prst="straightConnector1">
            <a:avLst/>
          </a:prstGeom>
          <a:ln w="38100">
            <a:solidFill>
              <a:srgbClr val="385592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KRAb | Capital RolePlay">
            <a:extLst>
              <a:ext uri="{FF2B5EF4-FFF2-40B4-BE49-F238E27FC236}">
                <a16:creationId xmlns:a16="http://schemas.microsoft.com/office/drawing/2014/main" id="{01DEA8C9-0AB9-490A-A5E2-0852036D7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074" y="2791215"/>
            <a:ext cx="882087" cy="88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image038-1">
            <a:extLst>
              <a:ext uri="{FF2B5EF4-FFF2-40B4-BE49-F238E27FC236}">
                <a16:creationId xmlns:a16="http://schemas.microsoft.com/office/drawing/2014/main" id="{E8485DEF-2528-4BA9-B2BB-0D0EDE02A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118" y="3835503"/>
            <a:ext cx="1124743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56C9B292-C394-484E-9A70-670F89B3E67E}"/>
              </a:ext>
            </a:extLst>
          </p:cNvPr>
          <p:cNvCxnSpPr/>
          <p:nvPr/>
        </p:nvCxnSpPr>
        <p:spPr>
          <a:xfrm>
            <a:off x="4361435" y="5178408"/>
            <a:ext cx="1048639" cy="837571"/>
          </a:xfrm>
          <a:prstGeom prst="straightConnector1">
            <a:avLst/>
          </a:prstGeom>
          <a:ln w="38100">
            <a:solidFill>
              <a:srgbClr val="385592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BED7D50E-28A5-4D2C-99BB-66431903C612}"/>
              </a:ext>
            </a:extLst>
          </p:cNvPr>
          <p:cNvCxnSpPr/>
          <p:nvPr/>
        </p:nvCxnSpPr>
        <p:spPr>
          <a:xfrm>
            <a:off x="4419931" y="6168378"/>
            <a:ext cx="990143" cy="302281"/>
          </a:xfrm>
          <a:prstGeom prst="straightConnector1">
            <a:avLst/>
          </a:prstGeom>
          <a:ln w="38100">
            <a:solidFill>
              <a:srgbClr val="385592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A50CE5F-5161-42BA-8698-20333747FF3B}"/>
              </a:ext>
            </a:extLst>
          </p:cNvPr>
          <p:cNvGrpSpPr/>
          <p:nvPr/>
        </p:nvGrpSpPr>
        <p:grpSpPr>
          <a:xfrm>
            <a:off x="5083469" y="2155739"/>
            <a:ext cx="782762" cy="461665"/>
            <a:chOff x="3414467" y="2253393"/>
            <a:chExt cx="782762" cy="461665"/>
          </a:xfrm>
        </p:grpSpPr>
        <p:sp>
          <p:nvSpPr>
            <p:cNvPr id="16" name="Выноска 1 276">
              <a:extLst>
                <a:ext uri="{FF2B5EF4-FFF2-40B4-BE49-F238E27FC236}">
                  <a16:creationId xmlns:a16="http://schemas.microsoft.com/office/drawing/2014/main" id="{E1671395-359D-487B-BF6C-5EA2190F4DFC}"/>
                </a:ext>
              </a:extLst>
            </p:cNvPr>
            <p:cNvSpPr/>
            <p:nvPr/>
          </p:nvSpPr>
          <p:spPr>
            <a:xfrm>
              <a:off x="3456730" y="2289779"/>
              <a:ext cx="661849" cy="377852"/>
            </a:xfrm>
            <a:prstGeom prst="borderCallout1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DD4C608-2A14-407C-87D0-06F70DABA580}"/>
                </a:ext>
              </a:extLst>
            </p:cNvPr>
            <p:cNvSpPr txBox="1"/>
            <p:nvPr/>
          </p:nvSpPr>
          <p:spPr>
            <a:xfrm>
              <a:off x="3414467" y="2253393"/>
              <a:ext cx="78276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600" dirty="0"/>
                <a:t>Временные затраты, затраты на бумагу и оргтехнику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6A49A3D-6F61-45DE-9DA6-54BB2234BCBD}"/>
              </a:ext>
            </a:extLst>
          </p:cNvPr>
          <p:cNvGrpSpPr/>
          <p:nvPr/>
        </p:nvGrpSpPr>
        <p:grpSpPr>
          <a:xfrm>
            <a:off x="9819669" y="3262887"/>
            <a:ext cx="782763" cy="553998"/>
            <a:chOff x="8150667" y="3360541"/>
            <a:chExt cx="782763" cy="553998"/>
          </a:xfrm>
        </p:grpSpPr>
        <p:sp>
          <p:nvSpPr>
            <p:cNvPr id="19" name="Выноска 1 126">
              <a:extLst>
                <a:ext uri="{FF2B5EF4-FFF2-40B4-BE49-F238E27FC236}">
                  <a16:creationId xmlns:a16="http://schemas.microsoft.com/office/drawing/2014/main" id="{5968A731-E906-432E-AA64-29FA9EE898C9}"/>
                </a:ext>
              </a:extLst>
            </p:cNvPr>
            <p:cNvSpPr/>
            <p:nvPr/>
          </p:nvSpPr>
          <p:spPr>
            <a:xfrm>
              <a:off x="8150668" y="3366297"/>
              <a:ext cx="782762" cy="548241"/>
            </a:xfrm>
            <a:prstGeom prst="borderCallout1">
              <a:avLst>
                <a:gd name="adj1" fmla="val 18750"/>
                <a:gd name="adj2" fmla="val -8333"/>
                <a:gd name="adj3" fmla="val 47715"/>
                <a:gd name="adj4" fmla="val -26010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63AC74-E2DC-4ED3-B9CC-FD72E5D4FE31}"/>
                </a:ext>
              </a:extLst>
            </p:cNvPr>
            <p:cNvSpPr txBox="1"/>
            <p:nvPr/>
          </p:nvSpPr>
          <p:spPr>
            <a:xfrm>
              <a:off x="8150667" y="3360541"/>
              <a:ext cx="782762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600" dirty="0"/>
                <a:t>Временные затраты, возможны вычислительные ошибки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67DB8614-52E5-4E62-B7E9-EC725B313C47}"/>
              </a:ext>
            </a:extLst>
          </p:cNvPr>
          <p:cNvGrpSpPr/>
          <p:nvPr/>
        </p:nvGrpSpPr>
        <p:grpSpPr>
          <a:xfrm flipH="1">
            <a:off x="4494373" y="3934423"/>
            <a:ext cx="782762" cy="461665"/>
            <a:chOff x="3414467" y="2253393"/>
            <a:chExt cx="782762" cy="461665"/>
          </a:xfrm>
        </p:grpSpPr>
        <p:sp>
          <p:nvSpPr>
            <p:cNvPr id="22" name="Выноска 1 129">
              <a:extLst>
                <a:ext uri="{FF2B5EF4-FFF2-40B4-BE49-F238E27FC236}">
                  <a16:creationId xmlns:a16="http://schemas.microsoft.com/office/drawing/2014/main" id="{CD72222D-1403-41B2-9DE0-0F5BDAF6A933}"/>
                </a:ext>
              </a:extLst>
            </p:cNvPr>
            <p:cNvSpPr/>
            <p:nvPr/>
          </p:nvSpPr>
          <p:spPr>
            <a:xfrm>
              <a:off x="3456730" y="2289779"/>
              <a:ext cx="661849" cy="377852"/>
            </a:xfrm>
            <a:prstGeom prst="borderCallout1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C45720-27D1-44D3-810D-71E4C1091DD5}"/>
                </a:ext>
              </a:extLst>
            </p:cNvPr>
            <p:cNvSpPr txBox="1"/>
            <p:nvPr/>
          </p:nvSpPr>
          <p:spPr>
            <a:xfrm>
              <a:off x="3414467" y="2253393"/>
              <a:ext cx="78276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600" dirty="0"/>
                <a:t>Временные затраты, затраты на бумагу и оргтехнику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C51E867-80CC-41F5-8A4B-22A33DF24659}"/>
              </a:ext>
            </a:extLst>
          </p:cNvPr>
          <p:cNvGrpSpPr/>
          <p:nvPr/>
        </p:nvGrpSpPr>
        <p:grpSpPr>
          <a:xfrm>
            <a:off x="6566685" y="2176620"/>
            <a:ext cx="782762" cy="414238"/>
            <a:chOff x="3414467" y="2253393"/>
            <a:chExt cx="782762" cy="414238"/>
          </a:xfrm>
        </p:grpSpPr>
        <p:sp>
          <p:nvSpPr>
            <p:cNvPr id="25" name="Выноска 1 132">
              <a:extLst>
                <a:ext uri="{FF2B5EF4-FFF2-40B4-BE49-F238E27FC236}">
                  <a16:creationId xmlns:a16="http://schemas.microsoft.com/office/drawing/2014/main" id="{F6507C30-BD9C-4A2E-BCA1-B51B4D694669}"/>
                </a:ext>
              </a:extLst>
            </p:cNvPr>
            <p:cNvSpPr/>
            <p:nvPr/>
          </p:nvSpPr>
          <p:spPr>
            <a:xfrm>
              <a:off x="3456730" y="2289779"/>
              <a:ext cx="661849" cy="377852"/>
            </a:xfrm>
            <a:prstGeom prst="borderCallout1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281620B-A7E2-4354-8AB5-B221F352173D}"/>
                </a:ext>
              </a:extLst>
            </p:cNvPr>
            <p:cNvSpPr txBox="1"/>
            <p:nvPr/>
          </p:nvSpPr>
          <p:spPr>
            <a:xfrm>
              <a:off x="3414467" y="2253393"/>
              <a:ext cx="78276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600" dirty="0"/>
                <a:t>Временные затраты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0B125E7-CDD9-498B-A7CD-2F8FA6C4B884}"/>
              </a:ext>
            </a:extLst>
          </p:cNvPr>
          <p:cNvGrpSpPr/>
          <p:nvPr/>
        </p:nvGrpSpPr>
        <p:grpSpPr>
          <a:xfrm>
            <a:off x="8732716" y="5244087"/>
            <a:ext cx="782763" cy="553998"/>
            <a:chOff x="8150667" y="3360541"/>
            <a:chExt cx="782763" cy="553998"/>
          </a:xfrm>
        </p:grpSpPr>
        <p:sp>
          <p:nvSpPr>
            <p:cNvPr id="28" name="Выноска 1 136">
              <a:extLst>
                <a:ext uri="{FF2B5EF4-FFF2-40B4-BE49-F238E27FC236}">
                  <a16:creationId xmlns:a16="http://schemas.microsoft.com/office/drawing/2014/main" id="{CECF39C7-CB97-409F-AD0D-AC498AB442C1}"/>
                </a:ext>
              </a:extLst>
            </p:cNvPr>
            <p:cNvSpPr/>
            <p:nvPr/>
          </p:nvSpPr>
          <p:spPr>
            <a:xfrm>
              <a:off x="8150668" y="3366297"/>
              <a:ext cx="782762" cy="548241"/>
            </a:xfrm>
            <a:prstGeom prst="borderCallout1">
              <a:avLst>
                <a:gd name="adj1" fmla="val 18750"/>
                <a:gd name="adj2" fmla="val -8333"/>
                <a:gd name="adj3" fmla="val 47715"/>
                <a:gd name="adj4" fmla="val -26010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749F980-5529-4EDE-9630-A70DA5F32F01}"/>
                </a:ext>
              </a:extLst>
            </p:cNvPr>
            <p:cNvSpPr txBox="1"/>
            <p:nvPr/>
          </p:nvSpPr>
          <p:spPr>
            <a:xfrm>
              <a:off x="8150667" y="3360541"/>
              <a:ext cx="782762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600" dirty="0"/>
                <a:t>Временные затраты, возможны вычислительные ошибки</a:t>
              </a: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1798124F-60DC-48C8-8CC6-E4C7B3922736}"/>
              </a:ext>
            </a:extLst>
          </p:cNvPr>
          <p:cNvGrpSpPr/>
          <p:nvPr/>
        </p:nvGrpSpPr>
        <p:grpSpPr>
          <a:xfrm>
            <a:off x="8732717" y="5937545"/>
            <a:ext cx="782762" cy="461665"/>
            <a:chOff x="3414467" y="2253393"/>
            <a:chExt cx="782762" cy="461665"/>
          </a:xfrm>
        </p:grpSpPr>
        <p:sp>
          <p:nvSpPr>
            <p:cNvPr id="31" name="Выноска 1 140">
              <a:extLst>
                <a:ext uri="{FF2B5EF4-FFF2-40B4-BE49-F238E27FC236}">
                  <a16:creationId xmlns:a16="http://schemas.microsoft.com/office/drawing/2014/main" id="{D07F1571-DD26-45E5-B347-58FA41D68E86}"/>
                </a:ext>
              </a:extLst>
            </p:cNvPr>
            <p:cNvSpPr/>
            <p:nvPr/>
          </p:nvSpPr>
          <p:spPr>
            <a:xfrm>
              <a:off x="3456730" y="2289779"/>
              <a:ext cx="661849" cy="377852"/>
            </a:xfrm>
            <a:prstGeom prst="borderCallout1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E41D754-399F-42BF-9CD6-324267AEC0DF}"/>
                </a:ext>
              </a:extLst>
            </p:cNvPr>
            <p:cNvSpPr txBox="1"/>
            <p:nvPr/>
          </p:nvSpPr>
          <p:spPr>
            <a:xfrm>
              <a:off x="3414467" y="2253393"/>
              <a:ext cx="78276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600" dirty="0"/>
                <a:t>Временные затраты, затраты на бумагу и оргтехнику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4CEBE35-DA6D-4E6B-87D7-7D5AE0C9AB74}"/>
              </a:ext>
            </a:extLst>
          </p:cNvPr>
          <p:cNvSpPr txBox="1"/>
          <p:nvPr/>
        </p:nvSpPr>
        <p:spPr>
          <a:xfrm rot="2430645">
            <a:off x="4350790" y="5335846"/>
            <a:ext cx="12121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i="1" dirty="0">
                <a:solidFill>
                  <a:srgbClr val="FF0000"/>
                </a:solidFill>
              </a:rPr>
              <a:t>Потеря времени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92EA1FC-8B8E-4E2F-9C54-C737569E87E5}"/>
              </a:ext>
            </a:extLst>
          </p:cNvPr>
          <p:cNvGrpSpPr/>
          <p:nvPr/>
        </p:nvGrpSpPr>
        <p:grpSpPr>
          <a:xfrm>
            <a:off x="8714523" y="4559250"/>
            <a:ext cx="782762" cy="414238"/>
            <a:chOff x="3414467" y="2253393"/>
            <a:chExt cx="782762" cy="414238"/>
          </a:xfrm>
        </p:grpSpPr>
        <p:sp>
          <p:nvSpPr>
            <p:cNvPr id="35" name="Выноска 1 145">
              <a:extLst>
                <a:ext uri="{FF2B5EF4-FFF2-40B4-BE49-F238E27FC236}">
                  <a16:creationId xmlns:a16="http://schemas.microsoft.com/office/drawing/2014/main" id="{B9EB6B35-3086-4640-B606-635E1599C724}"/>
                </a:ext>
              </a:extLst>
            </p:cNvPr>
            <p:cNvSpPr/>
            <p:nvPr/>
          </p:nvSpPr>
          <p:spPr>
            <a:xfrm>
              <a:off x="3456730" y="2289779"/>
              <a:ext cx="661849" cy="377852"/>
            </a:xfrm>
            <a:prstGeom prst="borderCallout1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CCD132C-41F0-4AEE-A3BE-86BF831D79D3}"/>
                </a:ext>
              </a:extLst>
            </p:cNvPr>
            <p:cNvSpPr txBox="1"/>
            <p:nvPr/>
          </p:nvSpPr>
          <p:spPr>
            <a:xfrm>
              <a:off x="3414467" y="2253393"/>
              <a:ext cx="78276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600" dirty="0"/>
                <a:t>Временные затраты</a:t>
              </a:r>
            </a:p>
          </p:txBody>
        </p:sp>
      </p:grpSp>
      <p:pic>
        <p:nvPicPr>
          <p:cNvPr id="37" name="Picture 8" descr="https://uprostim.com/wp-content/uploads/2021/05/image010-1.png">
            <a:extLst>
              <a:ext uri="{FF2B5EF4-FFF2-40B4-BE49-F238E27FC236}">
                <a16:creationId xmlns:a16="http://schemas.microsoft.com/office/drawing/2014/main" id="{3A22E0FC-2FEF-4D1F-A2EF-30ECCD8D9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947" y="4513390"/>
            <a:ext cx="709353" cy="66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16FCB25C-E89B-418B-B537-3CE3173BD62E}"/>
              </a:ext>
            </a:extLst>
          </p:cNvPr>
          <p:cNvSpPr/>
          <p:nvPr/>
        </p:nvSpPr>
        <p:spPr>
          <a:xfrm>
            <a:off x="2073243" y="149523"/>
            <a:ext cx="85826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Карта текущего состояния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427831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652527" y="54126"/>
            <a:ext cx="10753195" cy="833846"/>
          </a:xfrm>
          <a:prstGeom prst="rect">
            <a:avLst/>
          </a:prstGeom>
        </p:spPr>
        <p:txBody>
          <a:bodyPr vert="horz" lIns="35997" tIns="35997" rIns="35997" bIns="35997" anchor="ctr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599" b="1" kern="120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Пирамида проблем</a:t>
            </a:r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BB0E51F4-6683-486D-828A-441F28358AC4}"/>
              </a:ext>
            </a:extLst>
          </p:cNvPr>
          <p:cNvSpPr/>
          <p:nvPr/>
        </p:nvSpPr>
        <p:spPr bwMode="auto">
          <a:xfrm>
            <a:off x="2546569" y="1110812"/>
            <a:ext cx="1474286" cy="1205000"/>
          </a:xfrm>
          <a:prstGeom prst="triangle">
            <a:avLst>
              <a:gd name="adj" fmla="val 49251"/>
            </a:avLst>
          </a:prstGeom>
          <a:solidFill>
            <a:srgbClr val="327FBE">
              <a:alpha val="21961"/>
            </a:srgbClr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рапеция 13">
            <a:extLst>
              <a:ext uri="{FF2B5EF4-FFF2-40B4-BE49-F238E27FC236}">
                <a16:creationId xmlns:a16="http://schemas.microsoft.com/office/drawing/2014/main" id="{59DC12A3-C1E8-4DAD-AB54-B0A685CCA0A8}"/>
              </a:ext>
            </a:extLst>
          </p:cNvPr>
          <p:cNvSpPr/>
          <p:nvPr/>
        </p:nvSpPr>
        <p:spPr bwMode="auto">
          <a:xfrm>
            <a:off x="1469706" y="2363485"/>
            <a:ext cx="3703543" cy="1841607"/>
          </a:xfrm>
          <a:prstGeom prst="trapezoid">
            <a:avLst>
              <a:gd name="adj" fmla="val 59506"/>
            </a:avLst>
          </a:prstGeom>
          <a:solidFill>
            <a:srgbClr val="4770B5">
              <a:alpha val="47843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Трапеция 14">
            <a:extLst>
              <a:ext uri="{FF2B5EF4-FFF2-40B4-BE49-F238E27FC236}">
                <a16:creationId xmlns:a16="http://schemas.microsoft.com/office/drawing/2014/main" id="{FEA94B5E-3ECA-46F3-8242-90F1BA3E4187}"/>
              </a:ext>
            </a:extLst>
          </p:cNvPr>
          <p:cNvSpPr/>
          <p:nvPr/>
        </p:nvSpPr>
        <p:spPr bwMode="auto">
          <a:xfrm>
            <a:off x="-65107" y="4304102"/>
            <a:ext cx="6697638" cy="2500553"/>
          </a:xfrm>
          <a:prstGeom prst="trapezoid">
            <a:avLst>
              <a:gd name="adj" fmla="val 59506"/>
            </a:avLst>
          </a:prstGeom>
          <a:solidFill>
            <a:srgbClr val="0070C0">
              <a:alpha val="47843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82426F1-1212-4CAB-9D7A-374AC91E8D3D}"/>
              </a:ext>
            </a:extLst>
          </p:cNvPr>
          <p:cNvSpPr/>
          <p:nvPr/>
        </p:nvSpPr>
        <p:spPr>
          <a:xfrm>
            <a:off x="3582444" y="1159005"/>
            <a:ext cx="2755726" cy="269325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Федеральный уровень</a:t>
            </a:r>
            <a:endParaRPr lang="ru-RU" sz="1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D45F780-F234-44EF-A0B3-176E03B021F1}"/>
              </a:ext>
            </a:extLst>
          </p:cNvPr>
          <p:cNvSpPr/>
          <p:nvPr/>
        </p:nvSpPr>
        <p:spPr>
          <a:xfrm>
            <a:off x="3701441" y="1542739"/>
            <a:ext cx="6450904" cy="758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отсутствуют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469C47B-2C08-462A-A103-80CA445B1B4E}"/>
              </a:ext>
            </a:extLst>
          </p:cNvPr>
          <p:cNvSpPr/>
          <p:nvPr/>
        </p:nvSpPr>
        <p:spPr>
          <a:xfrm>
            <a:off x="4346532" y="2391626"/>
            <a:ext cx="2580361" cy="304397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Региональный уровень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6192284-9982-4F4F-8AB3-555BE6A785EA}"/>
              </a:ext>
            </a:extLst>
          </p:cNvPr>
          <p:cNvSpPr/>
          <p:nvPr/>
        </p:nvSpPr>
        <p:spPr>
          <a:xfrm>
            <a:off x="4346532" y="2912223"/>
            <a:ext cx="6701425" cy="9705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rgbClr val="7030A0"/>
                </a:solidFill>
              </a:rPr>
              <a:t>отсутствуют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E5A6370-CD24-4CD9-A71A-C9E5DD12C635}"/>
              </a:ext>
            </a:extLst>
          </p:cNvPr>
          <p:cNvSpPr/>
          <p:nvPr/>
        </p:nvSpPr>
        <p:spPr>
          <a:xfrm>
            <a:off x="5448821" y="4297488"/>
            <a:ext cx="2555309" cy="378218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Местный уровень</a:t>
            </a:r>
            <a:endParaRPr lang="ru-RU" sz="1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41FFCD0-0C73-46A9-8C88-7733FD3D7449}"/>
              </a:ext>
            </a:extLst>
          </p:cNvPr>
          <p:cNvSpPr/>
          <p:nvPr/>
        </p:nvSpPr>
        <p:spPr>
          <a:xfrm>
            <a:off x="4999704" y="4774716"/>
            <a:ext cx="6231294" cy="19620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длительный процесс подготовки бланков для классных руководителей для сбора информации</a:t>
            </a:r>
          </a:p>
          <a:p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обработка полученных данных ручным способом</a:t>
            </a:r>
          </a:p>
          <a:p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отсутствие возможности оперативного внесения изменений в социальный паспорт класса/школы при необходимости</a:t>
            </a:r>
          </a:p>
          <a:p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избыточное использование бумаги при сборе информации</a:t>
            </a:r>
          </a:p>
          <a:p>
            <a:endParaRPr lang="ru-RU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>
              <a:lnSpc>
                <a:spcPts val="1680"/>
              </a:lnSpc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53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8385" y="88335"/>
            <a:ext cx="10753195" cy="83384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Карта целевого состояния процесса</a:t>
            </a:r>
          </a:p>
        </p:txBody>
      </p:sp>
      <p:graphicFrame>
        <p:nvGraphicFramePr>
          <p:cNvPr id="19" name="Схема 18">
            <a:extLst>
              <a:ext uri="{FF2B5EF4-FFF2-40B4-BE49-F238E27FC236}">
                <a16:creationId xmlns:a16="http://schemas.microsoft.com/office/drawing/2014/main" id="{68CE16E3-83A2-44AC-82F1-032B162398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9430128"/>
              </p:ext>
            </p:extLst>
          </p:nvPr>
        </p:nvGraphicFramePr>
        <p:xfrm>
          <a:off x="2196541" y="987452"/>
          <a:ext cx="860997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0BB5B4D-B04A-46FB-B954-91619CC7F200}"/>
              </a:ext>
            </a:extLst>
          </p:cNvPr>
          <p:cNvGrpSpPr/>
          <p:nvPr/>
        </p:nvGrpSpPr>
        <p:grpSpPr>
          <a:xfrm>
            <a:off x="5671762" y="987452"/>
            <a:ext cx="1886980" cy="833833"/>
            <a:chOff x="0" y="0"/>
            <a:chExt cx="2443612" cy="107980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" name="Скругленный прямоугольник 8">
              <a:extLst>
                <a:ext uri="{FF2B5EF4-FFF2-40B4-BE49-F238E27FC236}">
                  <a16:creationId xmlns:a16="http://schemas.microsoft.com/office/drawing/2014/main" id="{CACBCE1D-1E3E-426D-9F85-81B5D4F61794}"/>
                </a:ext>
              </a:extLst>
            </p:cNvPr>
            <p:cNvSpPr/>
            <p:nvPr/>
          </p:nvSpPr>
          <p:spPr>
            <a:xfrm>
              <a:off x="0" y="0"/>
              <a:ext cx="2443612" cy="1079802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>
              <a:extLst>
                <a:ext uri="{FF2B5EF4-FFF2-40B4-BE49-F238E27FC236}">
                  <a16:creationId xmlns:a16="http://schemas.microsoft.com/office/drawing/2014/main" id="{9AE019AA-ABAC-4F23-9F63-5817FB90EE90}"/>
                </a:ext>
              </a:extLst>
            </p:cNvPr>
            <p:cNvSpPr/>
            <p:nvPr/>
          </p:nvSpPr>
          <p:spPr>
            <a:xfrm>
              <a:off x="31625" y="31625"/>
              <a:ext cx="2380360" cy="10165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50" b="1" kern="1200" dirty="0">
                <a:solidFill>
                  <a:schemeClr val="tx1"/>
                </a:solidFill>
              </a:endParaRPr>
            </a:p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kern="1200" dirty="0">
                  <a:solidFill>
                    <a:srgbClr val="003374"/>
                  </a:solidFill>
                </a:rPr>
                <a:t>Администрация лицея</a:t>
              </a:r>
            </a:p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u="none" dirty="0">
                  <a:solidFill>
                    <a:srgbClr val="003374"/>
                  </a:solidFill>
                </a:rPr>
                <a:t>Педагог – психолог</a:t>
              </a:r>
            </a:p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kern="1200" dirty="0">
                  <a:solidFill>
                    <a:srgbClr val="003374"/>
                  </a:solidFill>
                </a:rPr>
                <a:t>Классные руководители</a:t>
              </a:r>
            </a:p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u="none" dirty="0">
                  <a:solidFill>
                    <a:srgbClr val="003374"/>
                  </a:solidFill>
                </a:rPr>
                <a:t>Социальный педагог</a:t>
              </a:r>
              <a:endParaRPr lang="ru-RU" sz="900" b="0" u="none" kern="1200" dirty="0">
                <a:solidFill>
                  <a:srgbClr val="003374"/>
                </a:solidFill>
              </a:endParaRPr>
            </a:p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1" u="sng" kern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1B595259-E222-4BD2-A24F-F09B737787C4}"/>
              </a:ext>
            </a:extLst>
          </p:cNvPr>
          <p:cNvCxnSpPr/>
          <p:nvPr/>
        </p:nvCxnSpPr>
        <p:spPr>
          <a:xfrm>
            <a:off x="7558742" y="1404367"/>
            <a:ext cx="2425429" cy="825176"/>
          </a:xfrm>
          <a:prstGeom prst="straightConnector1">
            <a:avLst/>
          </a:prstGeom>
          <a:ln w="38100">
            <a:solidFill>
              <a:srgbClr val="385592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https://uprostim.com/wp-content/uploads/2021/05/image132.png">
            <a:extLst>
              <a:ext uri="{FF2B5EF4-FFF2-40B4-BE49-F238E27FC236}">
                <a16:creationId xmlns:a16="http://schemas.microsoft.com/office/drawing/2014/main" id="{963BA091-CC43-424B-8C13-7DB72A06B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855" y="35221"/>
            <a:ext cx="881955" cy="97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3F07C342-BE89-4518-96CD-F9D5CEB30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959" y="3376581"/>
            <a:ext cx="848196" cy="618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7643162E-45FF-4B66-9A75-127096844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58052" y="3376581"/>
            <a:ext cx="1216803" cy="912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70D62960-8CF6-48CB-9480-2DC7B00CD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171" y="1450722"/>
            <a:ext cx="589321" cy="81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588634D-50F0-4FC8-ABA7-500B8ED65AE6}"/>
              </a:ext>
            </a:extLst>
          </p:cNvPr>
          <p:cNvSpPr txBox="1"/>
          <p:nvPr/>
        </p:nvSpPr>
        <p:spPr>
          <a:xfrm rot="6588838">
            <a:off x="8626009" y="626684"/>
            <a:ext cx="338554" cy="21026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000" dirty="0"/>
              <a:t>Свободный доступ  в любое время</a:t>
            </a:r>
          </a:p>
        </p:txBody>
      </p:sp>
      <p:graphicFrame>
        <p:nvGraphicFramePr>
          <p:cNvPr id="29" name="Схема 28">
            <a:extLst>
              <a:ext uri="{FF2B5EF4-FFF2-40B4-BE49-F238E27FC236}">
                <a16:creationId xmlns:a16="http://schemas.microsoft.com/office/drawing/2014/main" id="{8963C067-DB64-4E4C-A565-8739177EDA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2779315"/>
              </p:ext>
            </p:extLst>
          </p:nvPr>
        </p:nvGraphicFramePr>
        <p:xfrm>
          <a:off x="2371365" y="4102636"/>
          <a:ext cx="7703490" cy="2604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78500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887" y="73489"/>
            <a:ext cx="10753195" cy="83384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План мероприятий по устранению проблем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779835" y="4192248"/>
            <a:ext cx="223336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endParaRPr lang="ru-RU" sz="2000" dirty="0">
              <a:solidFill>
                <a:srgbClr val="2B75B9"/>
              </a:solidFill>
              <a:latin typeface="Franklin Gothic Demi" panose="020B0703020102020204" pitchFamily="34" charset="0"/>
            </a:endParaRPr>
          </a:p>
          <a:p>
            <a:endParaRPr lang="ru-RU" dirty="0"/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9D165B47-59DA-4F60-9167-2BDF48B7B8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9119922"/>
              </p:ext>
            </p:extLst>
          </p:nvPr>
        </p:nvGraphicFramePr>
        <p:xfrm>
          <a:off x="1413309" y="1121155"/>
          <a:ext cx="8645236" cy="52576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8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9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5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6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мероприятий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Срок реализации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Ожидаемый результат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Ответственный исполнитель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3" marR="4208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93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Изучение мнения участников образовательного процесса  о временных затратах на сбор данных и занесение их в предложенную форму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Июнь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Получение перечня проблем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Переходюк А.Б.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3" marR="4208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14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2. 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Изучение возможностей таблиц </a:t>
                      </a:r>
                      <a:r>
                        <a:rPr lang="en-US" sz="1000" dirty="0">
                          <a:effectLst/>
                        </a:rPr>
                        <a:t>Excel</a:t>
                      </a:r>
                      <a:r>
                        <a:rPr lang="ru-RU" sz="1000" dirty="0">
                          <a:effectLst/>
                        </a:rPr>
                        <a:t> для создания единой базы социальных паспортов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Июнь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Определение оптимальной формы систематизации и хранения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Переходюк А.Б.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3" marR="4208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48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3. 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Создание единых правил заполнения социальных паспортов и разработка единой формы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Июнь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Создание единых правил заполнения социальных паспортов класса и единой формы для сбора данных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Переходюк А.Б.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Болдырева Т.В.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3" marR="4208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029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4. 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Создание единой базы социальных паспортов на основе таблиц </a:t>
                      </a:r>
                      <a:r>
                        <a:rPr lang="en-US" sz="1000" dirty="0">
                          <a:effectLst/>
                        </a:rPr>
                        <a:t>Excel</a:t>
                      </a:r>
                      <a:r>
                        <a:rPr lang="ru-RU" sz="1000" dirty="0">
                          <a:effectLst/>
                        </a:rPr>
                        <a:t> с формулами для автоматического подсчета всех введенных данных, обеспечивающей формирование единого социального паспорта школы-интерната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Август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Автоматический подсчет введенных данных в таблицы. Обеспечение возможности видеть ошибки в заполнении социального паспорта конкретного класса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Переходюк А.Б.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3" marR="4208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6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5. 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Апробация базы классным руководителем одного класса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25.08.2022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Готовность базы к работе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Болдырева Т.В.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3" marR="4208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36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6. 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Мастер- класс для классных руководителей по работе с базой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06.09.2022</a:t>
                      </a: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Готовность классных руководителей к работе с базой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Переходюк А.Б.</a:t>
                      </a:r>
                    </a:p>
                  </a:txBody>
                  <a:tcPr marL="42083" marR="4208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272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7. 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Заполнение базы классными руководителями в электронных таблицах в единой форме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Сентябрь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Сформированная база социальных паспортов. Автоматическая обработка данных в единый социальный паспорт школы-интерната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Переходюк А.Б.</a:t>
                      </a:r>
                    </a:p>
                  </a:txBody>
                  <a:tcPr marL="42083" marR="4208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272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8. 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Оповещение администрации, классных руководителей, педагога-психолога о возможностях работы с электронной базой социальных паспортов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04.10.2022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Получение возможности быстро получить статистические данные класса и школы-интерната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Переходюк А.Б.</a:t>
                      </a:r>
                    </a:p>
                  </a:txBody>
                  <a:tcPr marL="42083" marR="4208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83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Достигнутые результаты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7FED8362-1F69-4829-A485-FE2BE3C64B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2473723"/>
              </p:ext>
            </p:extLst>
          </p:nvPr>
        </p:nvGraphicFramePr>
        <p:xfrm>
          <a:off x="2095342" y="1856037"/>
          <a:ext cx="8345837" cy="3343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036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головок 1"/>
          <p:cNvSpPr>
            <a:spLocks noGrp="1"/>
          </p:cNvSpPr>
          <p:nvPr>
            <p:ph type="title"/>
          </p:nvPr>
        </p:nvSpPr>
        <p:spPr>
          <a:xfrm>
            <a:off x="704297" y="128857"/>
            <a:ext cx="11487703" cy="856565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Визуализация (фотографии «Было» – «Стало»)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5E05F25-4175-4AA0-B949-6ED42AC1450F}"/>
              </a:ext>
            </a:extLst>
          </p:cNvPr>
          <p:cNvSpPr/>
          <p:nvPr/>
        </p:nvSpPr>
        <p:spPr>
          <a:xfrm>
            <a:off x="1954060" y="1377863"/>
            <a:ext cx="2054269" cy="3950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utura PT"/>
              </a:rPr>
              <a:t>«Было»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43DBE48-A421-440B-8CD1-3AF23EF66071}"/>
              </a:ext>
            </a:extLst>
          </p:cNvPr>
          <p:cNvSpPr/>
          <p:nvPr/>
        </p:nvSpPr>
        <p:spPr>
          <a:xfrm>
            <a:off x="7866345" y="1377863"/>
            <a:ext cx="2371595" cy="3950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utura PT"/>
              </a:rPr>
              <a:t>«Стало»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F33E77-2E34-4871-9612-0E1EE2984E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83671"/>
            <a:ext cx="5476393" cy="29465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9F3063-3479-4E6A-8B43-4E3414945C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94" y="2165348"/>
            <a:ext cx="45212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1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Нач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TM02900722[[fn=Совет директоров]]</Template>
  <TotalTime>13136</TotalTime>
  <Words>859</Words>
  <Application>Microsoft Office PowerPoint</Application>
  <PresentationFormat>Широкоэкранный</PresentationFormat>
  <Paragraphs>148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7" baseType="lpstr">
      <vt:lpstr>Arial</vt:lpstr>
      <vt:lpstr>Arial Black</vt:lpstr>
      <vt:lpstr>Bookman Old Style</vt:lpstr>
      <vt:lpstr>Calibri</vt:lpstr>
      <vt:lpstr>Calibri Light</vt:lpstr>
      <vt:lpstr>Cambria</vt:lpstr>
      <vt:lpstr>Franklin Gothic Demi</vt:lpstr>
      <vt:lpstr>Futura PT</vt:lpstr>
      <vt:lpstr>Futura PT Bold</vt:lpstr>
      <vt:lpstr>Futura PT Light</vt:lpstr>
      <vt:lpstr>Gill Sans MT</vt:lpstr>
      <vt:lpstr>Times New Roman</vt:lpstr>
      <vt:lpstr>Wingdings</vt:lpstr>
      <vt:lpstr>Wingdings 2</vt:lpstr>
      <vt:lpstr>Wingdings 3</vt:lpstr>
      <vt:lpstr>HDOfficeLightV0</vt:lpstr>
      <vt:lpstr>1_Начальная</vt:lpstr>
      <vt:lpstr>Презентация PowerPoint</vt:lpstr>
      <vt:lpstr> Паспорт проекта «Оптимизация процесса составления социального паспорта класса/школы» </vt:lpstr>
      <vt:lpstr>Команда проекта</vt:lpstr>
      <vt:lpstr>Презентация PowerPoint</vt:lpstr>
      <vt:lpstr>Пирамида проблем</vt:lpstr>
      <vt:lpstr>Карта целевого состояния процесса</vt:lpstr>
      <vt:lpstr>План мероприятий по устранению проблем</vt:lpstr>
      <vt:lpstr>Достигнутые результаты</vt:lpstr>
      <vt:lpstr> Визуализация (фотографии «Было» – «Стало»)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203-3</dc:creator>
  <cp:lastModifiedBy>Anna</cp:lastModifiedBy>
  <cp:revision>944</cp:revision>
  <cp:lastPrinted>2022-01-17T10:48:45Z</cp:lastPrinted>
  <dcterms:created xsi:type="dcterms:W3CDTF">2018-05-04T13:40:44Z</dcterms:created>
  <dcterms:modified xsi:type="dcterms:W3CDTF">2023-08-07T08:06:17Z</dcterms:modified>
</cp:coreProperties>
</file>