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5" r:id="rId1"/>
  </p:sldMasterIdLst>
  <p:notesMasterIdLst>
    <p:notesMasterId r:id="rId14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71" r:id="rId10"/>
    <p:sldId id="268" r:id="rId11"/>
    <p:sldId id="267" r:id="rId12"/>
    <p:sldId id="26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26"/>
  </p:normalViewPr>
  <p:slideViewPr>
    <p:cSldViewPr snapToGrid="0">
      <p:cViewPr>
        <p:scale>
          <a:sx n="94" d="100"/>
          <a:sy n="94" d="100"/>
        </p:scale>
        <p:origin x="-384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7DE3F-9CC4-1949-B37B-AA5E68A93A50}" type="datetimeFigureOut">
              <a:rPr lang="ru-RU" smtClean="0"/>
              <a:t>09.03.2025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B5533-CBA5-3A45-9A46-FDE77FB7BD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402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5533-CBA5-3A45-9A46-FDE77FB7BD8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173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Sunday, March 9,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81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Sunday, March 9,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Sunday, March 9,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09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Sunday, March 9,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48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Sunday, March 9,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0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Sunday, March 9,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24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Sunday, March 9,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64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Sunday, March 9,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15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Sunday, March 9,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45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Sunday, March 9,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05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Sunday, March 9,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46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Sunday, March 9, 2025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0926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4D896123-1B32-4CB1-B2ED-E34BBC26B4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Цветные карандаши внутри карандаша, которая находится вверху таблицы &quot;дерево&quot;">
            <a:extLst>
              <a:ext uri="{FF2B5EF4-FFF2-40B4-BE49-F238E27FC236}">
                <a16:creationId xmlns:a16="http://schemas.microsoft.com/office/drawing/2014/main" xmlns="" id="{DCAB3B99-F204-C79F-103B-D610F70F8C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5"/>
          <a:stretch/>
        </p:blipFill>
        <p:spPr>
          <a:xfrm>
            <a:off x="20" y="-1"/>
            <a:ext cx="12191980" cy="685757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19FDB4D-987D-4C87-A179-9D4616AB24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99931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DB3C40-1461-1397-5FC9-45F26CFB1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534" y="504966"/>
            <a:ext cx="8952932" cy="3043213"/>
          </a:xfrm>
        </p:spPr>
        <p:txBody>
          <a:bodyPr anchor="b">
            <a:normAutofit/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E44B7A4-1072-CCD7-5DAE-95BFC9BF8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0191" y="3749746"/>
            <a:ext cx="6291618" cy="2208321"/>
          </a:xfrm>
        </p:spPr>
        <p:txBody>
          <a:bodyPr anchor="t">
            <a:normAutofit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4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31C7D1D-FCBC-8F41-5538-CD708B0C6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D47E938-A917-8666-9980-2651734E9E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058E72C-0898-FB47-8172-AA0B71EF29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B1916233-304C-667A-4154-AA52454F32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CE0195-6B44-14FB-F4DF-F010CBA302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449076" y="-431"/>
            <a:ext cx="11742924" cy="6858427"/>
          </a:xfrm>
          <a:prstGeom prst="rect">
            <a:avLst/>
          </a:prstGeom>
          <a:gradFill>
            <a:gsLst>
              <a:gs pos="2000">
                <a:schemeClr val="accent5">
                  <a:alpha val="17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2F245B5-1E9D-984A-6383-29F67A3A8F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49076" y="-429"/>
            <a:ext cx="11742924" cy="6400800"/>
          </a:xfrm>
          <a:prstGeom prst="rect">
            <a:avLst/>
          </a:prstGeom>
          <a:gradFill>
            <a:gsLst>
              <a:gs pos="0">
                <a:schemeClr val="accent5">
                  <a:alpha val="76000"/>
                </a:schemeClr>
              </a:gs>
              <a:gs pos="100000">
                <a:schemeClr val="accent2">
                  <a:lumMod val="20000"/>
                  <a:lumOff val="80000"/>
                  <a:alpha val="1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A9DFCE2-E06F-EE7C-DF2C-49A5C94F03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200" y="-12648"/>
            <a:ext cx="11742924" cy="6870648"/>
          </a:xfrm>
          <a:prstGeom prst="rect">
            <a:avLst/>
          </a:prstGeom>
          <a:gradFill>
            <a:gsLst>
              <a:gs pos="37000">
                <a:schemeClr val="accent5">
                  <a:lumMod val="60000"/>
                  <a:lumOff val="40000"/>
                  <a:alpha val="25000"/>
                </a:schemeClr>
              </a:gs>
              <a:gs pos="100000">
                <a:schemeClr val="accent2">
                  <a:alpha val="74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DDEC3FC-70DC-D274-4389-E17D59A8EC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" y="0"/>
            <a:ext cx="8860813" cy="6857572"/>
          </a:xfrm>
          <a:prstGeom prst="rect">
            <a:avLst/>
          </a:prstGeom>
          <a:gradFill>
            <a:gsLst>
              <a:gs pos="6000">
                <a:schemeClr val="accent2">
                  <a:alpha val="88000"/>
                </a:schemeClr>
              </a:gs>
              <a:gs pos="100000">
                <a:schemeClr val="accent6">
                  <a:lumMod val="75000"/>
                  <a:alpha val="66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D98FE97C-BC0E-A5D4-A14A-B87734427B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3533214">
            <a:off x="5243949" y="-200984"/>
            <a:ext cx="6022658" cy="6022658"/>
          </a:xfrm>
          <a:custGeom>
            <a:avLst/>
            <a:gdLst>
              <a:gd name="connsiteX0" fmla="*/ 5757156 w 6022658"/>
              <a:gd name="connsiteY0" fmla="*/ 4243377 h 6022658"/>
              <a:gd name="connsiteX1" fmla="*/ 4298301 w 6022658"/>
              <a:gd name="connsiteY1" fmla="*/ 5730698 h 6022658"/>
              <a:gd name="connsiteX2" fmla="*/ 4183474 w 6022658"/>
              <a:gd name="connsiteY2" fmla="*/ 5786013 h 6022658"/>
              <a:gd name="connsiteX3" fmla="*/ 3011329 w 6022658"/>
              <a:gd name="connsiteY3" fmla="*/ 6022658 h 6022658"/>
              <a:gd name="connsiteX4" fmla="*/ 0 w 6022658"/>
              <a:gd name="connsiteY4" fmla="*/ 3011329 h 6022658"/>
              <a:gd name="connsiteX5" fmla="*/ 3011329 w 6022658"/>
              <a:gd name="connsiteY5" fmla="*/ 0 h 6022658"/>
              <a:gd name="connsiteX6" fmla="*/ 6022658 w 6022658"/>
              <a:gd name="connsiteY6" fmla="*/ 3011329 h 6022658"/>
              <a:gd name="connsiteX7" fmla="*/ 5786013 w 6022658"/>
              <a:gd name="connsiteY7" fmla="*/ 4183474 h 6022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22658" h="6022658">
                <a:moveTo>
                  <a:pt x="5757156" y="4243377"/>
                </a:moveTo>
                <a:lnTo>
                  <a:pt x="4298301" y="5730698"/>
                </a:lnTo>
                <a:lnTo>
                  <a:pt x="4183474" y="5786013"/>
                </a:lnTo>
                <a:cubicBezTo>
                  <a:pt x="3823203" y="5938395"/>
                  <a:pt x="3427106" y="6022658"/>
                  <a:pt x="3011329" y="6022658"/>
                </a:cubicBezTo>
                <a:cubicBezTo>
                  <a:pt x="1348218" y="6022658"/>
                  <a:pt x="0" y="4674440"/>
                  <a:pt x="0" y="3011329"/>
                </a:cubicBezTo>
                <a:cubicBezTo>
                  <a:pt x="0" y="1348218"/>
                  <a:pt x="1348218" y="0"/>
                  <a:pt x="3011329" y="0"/>
                </a:cubicBezTo>
                <a:cubicBezTo>
                  <a:pt x="4674440" y="0"/>
                  <a:pt x="6022658" y="1348218"/>
                  <a:pt x="6022658" y="3011329"/>
                </a:cubicBezTo>
                <a:cubicBezTo>
                  <a:pt x="6022658" y="3427107"/>
                  <a:pt x="5938394" y="3823204"/>
                  <a:pt x="5786013" y="4183474"/>
                </a:cubicBezTo>
                <a:close/>
              </a:path>
            </a:pathLst>
          </a:custGeom>
          <a:gradFill>
            <a:gsLst>
              <a:gs pos="21000">
                <a:schemeClr val="accent2">
                  <a:alpha val="0"/>
                </a:schemeClr>
              </a:gs>
              <a:gs pos="85000">
                <a:schemeClr val="accent6">
                  <a:alpha val="13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Прямоугольник с двумя учесеченными противолежащими углами 2">
            <a:extLst>
              <a:ext uri="{FF2B5EF4-FFF2-40B4-BE49-F238E27FC236}">
                <a16:creationId xmlns:a16="http://schemas.microsoft.com/office/drawing/2014/main" xmlns="" id="{75A88562-2189-9D81-09A6-260E909063A6}"/>
              </a:ext>
            </a:extLst>
          </p:cNvPr>
          <p:cNvSpPr/>
          <p:nvPr/>
        </p:nvSpPr>
        <p:spPr>
          <a:xfrm>
            <a:off x="457200" y="285750"/>
            <a:ext cx="11287125" cy="6114621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 работой надеть (модную, специальную, теплую одежду).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работе можно приступать только с разрешения </a:t>
            </a: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(соседа по парте, товарища, учителя).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 работой проверить исправность </a:t>
            </a: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(инструментов</a:t>
            </a:r>
            <a:r>
              <a:rPr lang="ru-RU" sz="2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посуды, учебников).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Применять инструменты строго </a:t>
            </a: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(по желанию, назначению</a:t>
            </a:r>
            <a:r>
              <a:rPr lang="ru-RU" sz="2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обстоятельствам).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поломке инструмента </a:t>
            </a: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(сразу сообщить; сообщить по желанию; не сообщать) учителю.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окончания работы </a:t>
            </a: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(убрать инструменты на место; разбросать инструменты).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Далее (помыть; не мыть) руки с мылом. 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9208B35-7CC7-BD9D-E2CA-8F038AB10940}"/>
              </a:ext>
            </a:extLst>
          </p:cNvPr>
          <p:cNvSpPr/>
          <p:nvPr/>
        </p:nvSpPr>
        <p:spPr>
          <a:xfrm>
            <a:off x="4430404" y="785813"/>
            <a:ext cx="6170921" cy="4714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специальную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F377467-95CF-AE6E-39AA-FBCFC3149EBB}"/>
              </a:ext>
            </a:extLst>
          </p:cNvPr>
          <p:cNvSpPr/>
          <p:nvPr/>
        </p:nvSpPr>
        <p:spPr>
          <a:xfrm>
            <a:off x="1000125" y="1614488"/>
            <a:ext cx="5705120" cy="4286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учителя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BC421BB-F1E4-CB1F-1A9D-C1C3E7052175}"/>
              </a:ext>
            </a:extLst>
          </p:cNvPr>
          <p:cNvSpPr/>
          <p:nvPr/>
        </p:nvSpPr>
        <p:spPr>
          <a:xfrm>
            <a:off x="1000125" y="2500313"/>
            <a:ext cx="5548312" cy="4714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инструментов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C89AFFB-77DD-A6D8-D62D-2791BF7A4995}"/>
              </a:ext>
            </a:extLst>
          </p:cNvPr>
          <p:cNvSpPr/>
          <p:nvPr/>
        </p:nvSpPr>
        <p:spPr>
          <a:xfrm>
            <a:off x="1000125" y="3371851"/>
            <a:ext cx="6843713" cy="5143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назначению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FD58C4D8-04B2-BABA-050E-439C6CE6B11F}"/>
              </a:ext>
            </a:extLst>
          </p:cNvPr>
          <p:cNvSpPr/>
          <p:nvPr/>
        </p:nvSpPr>
        <p:spPr>
          <a:xfrm>
            <a:off x="1000125" y="4171952"/>
            <a:ext cx="8317888" cy="5000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сразу сообщить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B8CC936-1C30-4309-5F01-55A2A86DF327}"/>
              </a:ext>
            </a:extLst>
          </p:cNvPr>
          <p:cNvSpPr/>
          <p:nvPr/>
        </p:nvSpPr>
        <p:spPr>
          <a:xfrm>
            <a:off x="1000125" y="5086351"/>
            <a:ext cx="8772525" cy="4000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убрать инструменты на место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87DB1415-CC56-9FB8-F574-6D31635EE8A0}"/>
              </a:ext>
            </a:extLst>
          </p:cNvPr>
          <p:cNvSpPr/>
          <p:nvPr/>
        </p:nvSpPr>
        <p:spPr>
          <a:xfrm>
            <a:off x="2057400" y="5486400"/>
            <a:ext cx="2814638" cy="485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помыть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2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BD4C0BBB-0042-4603-A226-6117F3FD5B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xmlns="" id="{EC44F520-2598-460E-9F91-B02F60830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12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4">
                  <a:alpha val="61000"/>
                </a:schemeClr>
              </a:gs>
              <a:gs pos="100000">
                <a:schemeClr val="accent5">
                  <a:alpha val="89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6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5333145" y="0"/>
            <a:ext cx="6858855" cy="6857572"/>
          </a:xfrm>
          <a:prstGeom prst="rect">
            <a:avLst/>
          </a:prstGeom>
          <a:gradFill>
            <a:gsLst>
              <a:gs pos="8000">
                <a:schemeClr val="accent6">
                  <a:alpha val="11000"/>
                </a:schemeClr>
              </a:gs>
              <a:gs pos="100000">
                <a:schemeClr val="accent4">
                  <a:alpha val="70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647945" y="-1686055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 descr="Изображение выглядит как цветок, Красочность, оберточная бумага&#10;&#10;Автоматически созданное описание">
            <a:extLst>
              <a:ext uri="{FF2B5EF4-FFF2-40B4-BE49-F238E27FC236}">
                <a16:creationId xmlns:a16="http://schemas.microsoft.com/office/drawing/2014/main" xmlns="" id="{D4329228-E88A-47C8-E60A-3BA526919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7376" b="20983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6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0CCED3-0A29-F6C4-7E8C-E44AF9B28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chajjkovskijj-vals-cvetov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7288" y="4488815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60260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D4C0BBB-0042-4603-A226-6117F3FD5B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C44F520-2598-460E-9F91-B02F60830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68A22513-307E-4203-BEFF-5BBBFAFDDE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4211F11-4937-44F9-B733-211517A2D8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449076" y="-431"/>
            <a:ext cx="11742924" cy="6858427"/>
          </a:xfrm>
          <a:prstGeom prst="rect">
            <a:avLst/>
          </a:prstGeom>
          <a:gradFill>
            <a:gsLst>
              <a:gs pos="2000">
                <a:schemeClr val="accent5">
                  <a:alpha val="17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CF7BA0D-619B-4BA4-AF41-9F99DE3017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49076" y="-429"/>
            <a:ext cx="11742924" cy="6400800"/>
          </a:xfrm>
          <a:prstGeom prst="rect">
            <a:avLst/>
          </a:prstGeom>
          <a:gradFill>
            <a:gsLst>
              <a:gs pos="0">
                <a:schemeClr val="accent5">
                  <a:alpha val="76000"/>
                </a:schemeClr>
              </a:gs>
              <a:gs pos="100000">
                <a:schemeClr val="accent2">
                  <a:lumMod val="20000"/>
                  <a:lumOff val="80000"/>
                  <a:alpha val="1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20A1EE3-9DEB-45B0-A9FA-0804579257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200" y="-12648"/>
            <a:ext cx="11742924" cy="6870648"/>
          </a:xfrm>
          <a:prstGeom prst="rect">
            <a:avLst/>
          </a:prstGeom>
          <a:gradFill>
            <a:gsLst>
              <a:gs pos="37000">
                <a:schemeClr val="accent5">
                  <a:lumMod val="60000"/>
                  <a:lumOff val="40000"/>
                  <a:alpha val="25000"/>
                </a:schemeClr>
              </a:gs>
              <a:gs pos="100000">
                <a:schemeClr val="accent2">
                  <a:alpha val="74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39513AF-ACB9-491F-AB2C-AA27171CB7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" y="0"/>
            <a:ext cx="8860813" cy="6857572"/>
          </a:xfrm>
          <a:prstGeom prst="rect">
            <a:avLst/>
          </a:prstGeom>
          <a:gradFill>
            <a:gsLst>
              <a:gs pos="6000">
                <a:schemeClr val="accent2">
                  <a:alpha val="88000"/>
                </a:schemeClr>
              </a:gs>
              <a:gs pos="100000">
                <a:schemeClr val="accent6">
                  <a:lumMod val="75000"/>
                  <a:alpha val="66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45F36B92-14BC-4E12-8F9A-737EFED6CE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3533214">
            <a:off x="5243949" y="-200984"/>
            <a:ext cx="6022658" cy="6022658"/>
          </a:xfrm>
          <a:custGeom>
            <a:avLst/>
            <a:gdLst>
              <a:gd name="connsiteX0" fmla="*/ 5757156 w 6022658"/>
              <a:gd name="connsiteY0" fmla="*/ 4243377 h 6022658"/>
              <a:gd name="connsiteX1" fmla="*/ 4298301 w 6022658"/>
              <a:gd name="connsiteY1" fmla="*/ 5730698 h 6022658"/>
              <a:gd name="connsiteX2" fmla="*/ 4183474 w 6022658"/>
              <a:gd name="connsiteY2" fmla="*/ 5786013 h 6022658"/>
              <a:gd name="connsiteX3" fmla="*/ 3011329 w 6022658"/>
              <a:gd name="connsiteY3" fmla="*/ 6022658 h 6022658"/>
              <a:gd name="connsiteX4" fmla="*/ 0 w 6022658"/>
              <a:gd name="connsiteY4" fmla="*/ 3011329 h 6022658"/>
              <a:gd name="connsiteX5" fmla="*/ 3011329 w 6022658"/>
              <a:gd name="connsiteY5" fmla="*/ 0 h 6022658"/>
              <a:gd name="connsiteX6" fmla="*/ 6022658 w 6022658"/>
              <a:gd name="connsiteY6" fmla="*/ 3011329 h 6022658"/>
              <a:gd name="connsiteX7" fmla="*/ 5786013 w 6022658"/>
              <a:gd name="connsiteY7" fmla="*/ 4183474 h 6022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22658" h="6022658">
                <a:moveTo>
                  <a:pt x="5757156" y="4243377"/>
                </a:moveTo>
                <a:lnTo>
                  <a:pt x="4298301" y="5730698"/>
                </a:lnTo>
                <a:lnTo>
                  <a:pt x="4183474" y="5786013"/>
                </a:lnTo>
                <a:cubicBezTo>
                  <a:pt x="3823203" y="5938395"/>
                  <a:pt x="3427106" y="6022658"/>
                  <a:pt x="3011329" y="6022658"/>
                </a:cubicBezTo>
                <a:cubicBezTo>
                  <a:pt x="1348218" y="6022658"/>
                  <a:pt x="0" y="4674440"/>
                  <a:pt x="0" y="3011329"/>
                </a:cubicBezTo>
                <a:cubicBezTo>
                  <a:pt x="0" y="1348218"/>
                  <a:pt x="1348218" y="0"/>
                  <a:pt x="3011329" y="0"/>
                </a:cubicBezTo>
                <a:cubicBezTo>
                  <a:pt x="4674440" y="0"/>
                  <a:pt x="6022658" y="1348218"/>
                  <a:pt x="6022658" y="3011329"/>
                </a:cubicBezTo>
                <a:cubicBezTo>
                  <a:pt x="6022658" y="3427107"/>
                  <a:pt x="5938394" y="3823204"/>
                  <a:pt x="5786013" y="4183474"/>
                </a:cubicBezTo>
                <a:close/>
              </a:path>
            </a:pathLst>
          </a:custGeom>
          <a:gradFill>
            <a:gsLst>
              <a:gs pos="21000">
                <a:schemeClr val="accent2">
                  <a:alpha val="0"/>
                </a:schemeClr>
              </a:gs>
              <a:gs pos="85000">
                <a:schemeClr val="accent6">
                  <a:alpha val="13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EE0078-ABB7-B124-62C8-693F24D9C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3638" y="-445414"/>
            <a:ext cx="7623987" cy="1771730"/>
          </a:xfrm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ru-RU" spc="750" dirty="0">
                <a:solidFill>
                  <a:schemeClr val="bg1"/>
                </a:solidFill>
              </a:rPr>
              <a:t>Поздравительный</a:t>
            </a:r>
            <a:br>
              <a:rPr lang="ru-RU" spc="750" dirty="0">
                <a:solidFill>
                  <a:schemeClr val="bg1"/>
                </a:solidFill>
              </a:rPr>
            </a:br>
            <a:r>
              <a:rPr lang="ru-RU" spc="750" dirty="0">
                <a:solidFill>
                  <a:schemeClr val="bg1"/>
                </a:solidFill>
              </a:rPr>
              <a:t>букет</a:t>
            </a:r>
            <a:endParaRPr lang="en-US" spc="750" dirty="0">
              <a:solidFill>
                <a:schemeClr val="bg1"/>
              </a:solidFill>
            </a:endParaRPr>
          </a:p>
        </p:txBody>
      </p:sp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xmlns="" id="{EEAD317D-F879-224F-D6A0-1FE8236C5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33" y="1326316"/>
            <a:ext cx="6536581" cy="50416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5529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710A668-F14D-22B9-6AC7-59B218106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F7DE11A-98C3-7687-4AB6-FB94DA219A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20CBBF-5309-1FCF-6DAC-B489194853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A48857D4-A34D-745E-EAD6-A53C7BF7C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B7B1316-93E5-FB7C-EC18-D06F5EFDDC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449076" y="-431"/>
            <a:ext cx="11742924" cy="6858427"/>
          </a:xfrm>
          <a:prstGeom prst="rect">
            <a:avLst/>
          </a:prstGeom>
          <a:gradFill>
            <a:gsLst>
              <a:gs pos="2000">
                <a:schemeClr val="accent5">
                  <a:alpha val="17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6DD9ADB-37BE-9154-3566-87D02B03A5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49076" y="-429"/>
            <a:ext cx="11742924" cy="6400800"/>
          </a:xfrm>
          <a:prstGeom prst="rect">
            <a:avLst/>
          </a:prstGeom>
          <a:gradFill>
            <a:gsLst>
              <a:gs pos="0">
                <a:schemeClr val="accent5">
                  <a:alpha val="76000"/>
                </a:schemeClr>
              </a:gs>
              <a:gs pos="100000">
                <a:schemeClr val="accent2">
                  <a:lumMod val="20000"/>
                  <a:lumOff val="80000"/>
                  <a:alpha val="1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750D094-B93C-401A-1418-483BFFD233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200" y="-12648"/>
            <a:ext cx="11742924" cy="6870648"/>
          </a:xfrm>
          <a:prstGeom prst="rect">
            <a:avLst/>
          </a:prstGeom>
          <a:gradFill>
            <a:gsLst>
              <a:gs pos="37000">
                <a:schemeClr val="accent5">
                  <a:lumMod val="60000"/>
                  <a:lumOff val="40000"/>
                  <a:alpha val="25000"/>
                </a:schemeClr>
              </a:gs>
              <a:gs pos="100000">
                <a:schemeClr val="accent2">
                  <a:alpha val="74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0565E2C-B026-9D0F-0AF7-CEAA9BBDE3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" y="0"/>
            <a:ext cx="8860813" cy="6857572"/>
          </a:xfrm>
          <a:prstGeom prst="rect">
            <a:avLst/>
          </a:prstGeom>
          <a:gradFill>
            <a:gsLst>
              <a:gs pos="6000">
                <a:schemeClr val="accent2">
                  <a:alpha val="88000"/>
                </a:schemeClr>
              </a:gs>
              <a:gs pos="100000">
                <a:schemeClr val="accent6">
                  <a:lumMod val="75000"/>
                  <a:alpha val="66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D2B60330-1209-6202-CB19-C0A9586589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3533214">
            <a:off x="5243949" y="-200984"/>
            <a:ext cx="6022658" cy="6022658"/>
          </a:xfrm>
          <a:custGeom>
            <a:avLst/>
            <a:gdLst>
              <a:gd name="connsiteX0" fmla="*/ 5757156 w 6022658"/>
              <a:gd name="connsiteY0" fmla="*/ 4243377 h 6022658"/>
              <a:gd name="connsiteX1" fmla="*/ 4298301 w 6022658"/>
              <a:gd name="connsiteY1" fmla="*/ 5730698 h 6022658"/>
              <a:gd name="connsiteX2" fmla="*/ 4183474 w 6022658"/>
              <a:gd name="connsiteY2" fmla="*/ 5786013 h 6022658"/>
              <a:gd name="connsiteX3" fmla="*/ 3011329 w 6022658"/>
              <a:gd name="connsiteY3" fmla="*/ 6022658 h 6022658"/>
              <a:gd name="connsiteX4" fmla="*/ 0 w 6022658"/>
              <a:gd name="connsiteY4" fmla="*/ 3011329 h 6022658"/>
              <a:gd name="connsiteX5" fmla="*/ 3011329 w 6022658"/>
              <a:gd name="connsiteY5" fmla="*/ 0 h 6022658"/>
              <a:gd name="connsiteX6" fmla="*/ 6022658 w 6022658"/>
              <a:gd name="connsiteY6" fmla="*/ 3011329 h 6022658"/>
              <a:gd name="connsiteX7" fmla="*/ 5786013 w 6022658"/>
              <a:gd name="connsiteY7" fmla="*/ 4183474 h 6022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22658" h="6022658">
                <a:moveTo>
                  <a:pt x="5757156" y="4243377"/>
                </a:moveTo>
                <a:lnTo>
                  <a:pt x="4298301" y="5730698"/>
                </a:lnTo>
                <a:lnTo>
                  <a:pt x="4183474" y="5786013"/>
                </a:lnTo>
                <a:cubicBezTo>
                  <a:pt x="3823203" y="5938395"/>
                  <a:pt x="3427106" y="6022658"/>
                  <a:pt x="3011329" y="6022658"/>
                </a:cubicBezTo>
                <a:cubicBezTo>
                  <a:pt x="1348218" y="6022658"/>
                  <a:pt x="0" y="4674440"/>
                  <a:pt x="0" y="3011329"/>
                </a:cubicBezTo>
                <a:cubicBezTo>
                  <a:pt x="0" y="1348218"/>
                  <a:pt x="1348218" y="0"/>
                  <a:pt x="3011329" y="0"/>
                </a:cubicBezTo>
                <a:cubicBezTo>
                  <a:pt x="4674440" y="0"/>
                  <a:pt x="6022658" y="1348218"/>
                  <a:pt x="6022658" y="3011329"/>
                </a:cubicBezTo>
                <a:cubicBezTo>
                  <a:pt x="6022658" y="3427107"/>
                  <a:pt x="5938394" y="3823204"/>
                  <a:pt x="5786013" y="4183474"/>
                </a:cubicBezTo>
                <a:close/>
              </a:path>
            </a:pathLst>
          </a:custGeom>
          <a:gradFill>
            <a:gsLst>
              <a:gs pos="21000">
                <a:schemeClr val="accent2">
                  <a:alpha val="0"/>
                </a:schemeClr>
              </a:gs>
              <a:gs pos="85000">
                <a:schemeClr val="accent6">
                  <a:alpha val="13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844847-D54A-6F7B-9CD4-F84EBC8D9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017" y="283635"/>
            <a:ext cx="7623987" cy="1771730"/>
          </a:xfrm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ru-RU" sz="4800" spc="750" dirty="0">
                <a:solidFill>
                  <a:schemeClr val="bg1"/>
                </a:solidFill>
              </a:rPr>
              <a:t>Юбилейный </a:t>
            </a:r>
            <a:br>
              <a:rPr lang="ru-RU" sz="4800" spc="750" dirty="0">
                <a:solidFill>
                  <a:schemeClr val="bg1"/>
                </a:solidFill>
              </a:rPr>
            </a:br>
            <a:r>
              <a:rPr lang="ru-RU" sz="4800" spc="750" dirty="0">
                <a:solidFill>
                  <a:schemeClr val="bg1"/>
                </a:solidFill>
              </a:rPr>
              <a:t>букет</a:t>
            </a:r>
            <a:endParaRPr lang="en-US" sz="4800" spc="750" dirty="0">
              <a:solidFill>
                <a:schemeClr val="bg1"/>
              </a:solidFill>
            </a:endParaRPr>
          </a:p>
        </p:txBody>
      </p:sp>
      <p:pic>
        <p:nvPicPr>
          <p:cNvPr id="3" name="Picture 2" descr="Picture background">
            <a:extLst>
              <a:ext uri="{FF2B5EF4-FFF2-40B4-BE49-F238E27FC236}">
                <a16:creationId xmlns:a16="http://schemas.microsoft.com/office/drawing/2014/main" xmlns="" id="{B4371C0A-9753-A542-D9A1-3BB13190B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85" y="880902"/>
            <a:ext cx="5513789" cy="55137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2387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1BAD31D-AD06-CCE3-95CB-B59B1D7C0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402DBB6-48F7-0C48-D2A0-ABBF61EDCF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18EF040-7E36-EAE2-3219-3E03E1BC2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F805E398-7075-C874-60A5-566F1BF40B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B6C706C-852A-793E-46C5-1AD46DC6A0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449076" y="-431"/>
            <a:ext cx="11742924" cy="6858427"/>
          </a:xfrm>
          <a:prstGeom prst="rect">
            <a:avLst/>
          </a:prstGeom>
          <a:gradFill>
            <a:gsLst>
              <a:gs pos="2000">
                <a:schemeClr val="accent5">
                  <a:alpha val="17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19233B2-5270-6E97-C052-8C09F291C8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49076" y="-429"/>
            <a:ext cx="11742924" cy="6400800"/>
          </a:xfrm>
          <a:prstGeom prst="rect">
            <a:avLst/>
          </a:prstGeom>
          <a:gradFill>
            <a:gsLst>
              <a:gs pos="0">
                <a:schemeClr val="accent5">
                  <a:alpha val="76000"/>
                </a:schemeClr>
              </a:gs>
              <a:gs pos="100000">
                <a:schemeClr val="accent2">
                  <a:lumMod val="20000"/>
                  <a:lumOff val="80000"/>
                  <a:alpha val="1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16F65BC-9C01-E642-4BEF-7E8E726A12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200" y="-12648"/>
            <a:ext cx="11742924" cy="6870648"/>
          </a:xfrm>
          <a:prstGeom prst="rect">
            <a:avLst/>
          </a:prstGeom>
          <a:gradFill>
            <a:gsLst>
              <a:gs pos="37000">
                <a:schemeClr val="accent5">
                  <a:lumMod val="60000"/>
                  <a:lumOff val="40000"/>
                  <a:alpha val="25000"/>
                </a:schemeClr>
              </a:gs>
              <a:gs pos="100000">
                <a:schemeClr val="accent2">
                  <a:alpha val="74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0489720-6944-4078-39B4-CD25EECA89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" y="0"/>
            <a:ext cx="8860813" cy="6857572"/>
          </a:xfrm>
          <a:prstGeom prst="rect">
            <a:avLst/>
          </a:prstGeom>
          <a:gradFill>
            <a:gsLst>
              <a:gs pos="6000">
                <a:schemeClr val="accent2">
                  <a:alpha val="88000"/>
                </a:schemeClr>
              </a:gs>
              <a:gs pos="100000">
                <a:schemeClr val="accent6">
                  <a:lumMod val="75000"/>
                  <a:alpha val="66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634F8D43-EFC7-2030-3386-AF9D6628DE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3533214">
            <a:off x="5243949" y="-200984"/>
            <a:ext cx="6022658" cy="6022658"/>
          </a:xfrm>
          <a:custGeom>
            <a:avLst/>
            <a:gdLst>
              <a:gd name="connsiteX0" fmla="*/ 5757156 w 6022658"/>
              <a:gd name="connsiteY0" fmla="*/ 4243377 h 6022658"/>
              <a:gd name="connsiteX1" fmla="*/ 4298301 w 6022658"/>
              <a:gd name="connsiteY1" fmla="*/ 5730698 h 6022658"/>
              <a:gd name="connsiteX2" fmla="*/ 4183474 w 6022658"/>
              <a:gd name="connsiteY2" fmla="*/ 5786013 h 6022658"/>
              <a:gd name="connsiteX3" fmla="*/ 3011329 w 6022658"/>
              <a:gd name="connsiteY3" fmla="*/ 6022658 h 6022658"/>
              <a:gd name="connsiteX4" fmla="*/ 0 w 6022658"/>
              <a:gd name="connsiteY4" fmla="*/ 3011329 h 6022658"/>
              <a:gd name="connsiteX5" fmla="*/ 3011329 w 6022658"/>
              <a:gd name="connsiteY5" fmla="*/ 0 h 6022658"/>
              <a:gd name="connsiteX6" fmla="*/ 6022658 w 6022658"/>
              <a:gd name="connsiteY6" fmla="*/ 3011329 h 6022658"/>
              <a:gd name="connsiteX7" fmla="*/ 5786013 w 6022658"/>
              <a:gd name="connsiteY7" fmla="*/ 4183474 h 6022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22658" h="6022658">
                <a:moveTo>
                  <a:pt x="5757156" y="4243377"/>
                </a:moveTo>
                <a:lnTo>
                  <a:pt x="4298301" y="5730698"/>
                </a:lnTo>
                <a:lnTo>
                  <a:pt x="4183474" y="5786013"/>
                </a:lnTo>
                <a:cubicBezTo>
                  <a:pt x="3823203" y="5938395"/>
                  <a:pt x="3427106" y="6022658"/>
                  <a:pt x="3011329" y="6022658"/>
                </a:cubicBezTo>
                <a:cubicBezTo>
                  <a:pt x="1348218" y="6022658"/>
                  <a:pt x="0" y="4674440"/>
                  <a:pt x="0" y="3011329"/>
                </a:cubicBezTo>
                <a:cubicBezTo>
                  <a:pt x="0" y="1348218"/>
                  <a:pt x="1348218" y="0"/>
                  <a:pt x="3011329" y="0"/>
                </a:cubicBezTo>
                <a:cubicBezTo>
                  <a:pt x="4674440" y="0"/>
                  <a:pt x="6022658" y="1348218"/>
                  <a:pt x="6022658" y="3011329"/>
                </a:cubicBezTo>
                <a:cubicBezTo>
                  <a:pt x="6022658" y="3427107"/>
                  <a:pt x="5938394" y="3823204"/>
                  <a:pt x="5786013" y="4183474"/>
                </a:cubicBezTo>
                <a:close/>
              </a:path>
            </a:pathLst>
          </a:custGeom>
          <a:gradFill>
            <a:gsLst>
              <a:gs pos="21000">
                <a:schemeClr val="accent2">
                  <a:alpha val="0"/>
                </a:schemeClr>
              </a:gs>
              <a:gs pos="85000">
                <a:schemeClr val="accent6">
                  <a:alpha val="13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A6A5F5-3490-6F1C-BCC9-BD43B7F96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017" y="283635"/>
            <a:ext cx="7623987" cy="1771730"/>
          </a:xfrm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ru-RU" sz="4800" spc="750" dirty="0">
                <a:solidFill>
                  <a:schemeClr val="bg1"/>
                </a:solidFill>
              </a:rPr>
              <a:t>Букет</a:t>
            </a:r>
            <a:br>
              <a:rPr lang="ru-RU" sz="4800" spc="750" dirty="0">
                <a:solidFill>
                  <a:schemeClr val="bg1"/>
                </a:solidFill>
              </a:rPr>
            </a:br>
            <a:r>
              <a:rPr lang="ru-RU" sz="4800" spc="750" dirty="0">
                <a:solidFill>
                  <a:schemeClr val="bg1"/>
                </a:solidFill>
              </a:rPr>
              <a:t>невесты</a:t>
            </a:r>
            <a:endParaRPr lang="en-US" sz="4800" spc="750" dirty="0">
              <a:solidFill>
                <a:schemeClr val="bg1"/>
              </a:solidFill>
            </a:endParaRPr>
          </a:p>
        </p:txBody>
      </p:sp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xmlns="" id="{0D66DA4C-73CE-4D0F-36D2-D9D969B7D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1" b="9740"/>
          <a:stretch/>
        </p:blipFill>
        <p:spPr bwMode="auto">
          <a:xfrm>
            <a:off x="1766376" y="764748"/>
            <a:ext cx="5063049" cy="56356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2995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36F963C-49B1-44D6-9412-0F083697E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68B2BCA-B4AC-62D4-3FC8-411D412B77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B4536B8-9E94-8FB6-C349-398D7C7FF0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621133AE-2E26-0CFE-5BCE-883E9C2B22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D81ED0-465E-F9D4-EAE3-B36BE755B3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449076" y="-431"/>
            <a:ext cx="11742924" cy="6858427"/>
          </a:xfrm>
          <a:prstGeom prst="rect">
            <a:avLst/>
          </a:prstGeom>
          <a:gradFill>
            <a:gsLst>
              <a:gs pos="2000">
                <a:schemeClr val="accent5">
                  <a:alpha val="17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E259E80-6A88-E068-5E4F-EC33D3DE0C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49076" y="-429"/>
            <a:ext cx="11742924" cy="6400800"/>
          </a:xfrm>
          <a:prstGeom prst="rect">
            <a:avLst/>
          </a:prstGeom>
          <a:gradFill>
            <a:gsLst>
              <a:gs pos="0">
                <a:schemeClr val="accent5">
                  <a:alpha val="76000"/>
                </a:schemeClr>
              </a:gs>
              <a:gs pos="100000">
                <a:schemeClr val="accent2">
                  <a:lumMod val="20000"/>
                  <a:lumOff val="80000"/>
                  <a:alpha val="1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884D124-8711-DCB1-6507-3A66A920EF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200" y="-12648"/>
            <a:ext cx="11742924" cy="6870648"/>
          </a:xfrm>
          <a:prstGeom prst="rect">
            <a:avLst/>
          </a:prstGeom>
          <a:gradFill>
            <a:gsLst>
              <a:gs pos="37000">
                <a:schemeClr val="accent5">
                  <a:lumMod val="60000"/>
                  <a:lumOff val="40000"/>
                  <a:alpha val="25000"/>
                </a:schemeClr>
              </a:gs>
              <a:gs pos="100000">
                <a:schemeClr val="accent2">
                  <a:alpha val="74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A7E3935-87B9-0059-B3D9-90B44B08C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" y="0"/>
            <a:ext cx="8860813" cy="6857572"/>
          </a:xfrm>
          <a:prstGeom prst="rect">
            <a:avLst/>
          </a:prstGeom>
          <a:gradFill>
            <a:gsLst>
              <a:gs pos="6000">
                <a:schemeClr val="accent2">
                  <a:alpha val="88000"/>
                </a:schemeClr>
              </a:gs>
              <a:gs pos="100000">
                <a:schemeClr val="accent6">
                  <a:lumMod val="75000"/>
                  <a:alpha val="66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7A93197F-2564-6559-30F4-9F7BA1A305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3533214">
            <a:off x="5243949" y="-200984"/>
            <a:ext cx="6022658" cy="6022658"/>
          </a:xfrm>
          <a:custGeom>
            <a:avLst/>
            <a:gdLst>
              <a:gd name="connsiteX0" fmla="*/ 5757156 w 6022658"/>
              <a:gd name="connsiteY0" fmla="*/ 4243377 h 6022658"/>
              <a:gd name="connsiteX1" fmla="*/ 4298301 w 6022658"/>
              <a:gd name="connsiteY1" fmla="*/ 5730698 h 6022658"/>
              <a:gd name="connsiteX2" fmla="*/ 4183474 w 6022658"/>
              <a:gd name="connsiteY2" fmla="*/ 5786013 h 6022658"/>
              <a:gd name="connsiteX3" fmla="*/ 3011329 w 6022658"/>
              <a:gd name="connsiteY3" fmla="*/ 6022658 h 6022658"/>
              <a:gd name="connsiteX4" fmla="*/ 0 w 6022658"/>
              <a:gd name="connsiteY4" fmla="*/ 3011329 h 6022658"/>
              <a:gd name="connsiteX5" fmla="*/ 3011329 w 6022658"/>
              <a:gd name="connsiteY5" fmla="*/ 0 h 6022658"/>
              <a:gd name="connsiteX6" fmla="*/ 6022658 w 6022658"/>
              <a:gd name="connsiteY6" fmla="*/ 3011329 h 6022658"/>
              <a:gd name="connsiteX7" fmla="*/ 5786013 w 6022658"/>
              <a:gd name="connsiteY7" fmla="*/ 4183474 h 6022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22658" h="6022658">
                <a:moveTo>
                  <a:pt x="5757156" y="4243377"/>
                </a:moveTo>
                <a:lnTo>
                  <a:pt x="4298301" y="5730698"/>
                </a:lnTo>
                <a:lnTo>
                  <a:pt x="4183474" y="5786013"/>
                </a:lnTo>
                <a:cubicBezTo>
                  <a:pt x="3823203" y="5938395"/>
                  <a:pt x="3427106" y="6022658"/>
                  <a:pt x="3011329" y="6022658"/>
                </a:cubicBezTo>
                <a:cubicBezTo>
                  <a:pt x="1348218" y="6022658"/>
                  <a:pt x="0" y="4674440"/>
                  <a:pt x="0" y="3011329"/>
                </a:cubicBezTo>
                <a:cubicBezTo>
                  <a:pt x="0" y="1348218"/>
                  <a:pt x="1348218" y="0"/>
                  <a:pt x="3011329" y="0"/>
                </a:cubicBezTo>
                <a:cubicBezTo>
                  <a:pt x="4674440" y="0"/>
                  <a:pt x="6022658" y="1348218"/>
                  <a:pt x="6022658" y="3011329"/>
                </a:cubicBezTo>
                <a:cubicBezTo>
                  <a:pt x="6022658" y="3427107"/>
                  <a:pt x="5938394" y="3823204"/>
                  <a:pt x="5786013" y="4183474"/>
                </a:cubicBezTo>
                <a:close/>
              </a:path>
            </a:pathLst>
          </a:custGeom>
          <a:gradFill>
            <a:gsLst>
              <a:gs pos="21000">
                <a:schemeClr val="accent2">
                  <a:alpha val="0"/>
                </a:schemeClr>
              </a:gs>
              <a:gs pos="85000">
                <a:schemeClr val="accent6">
                  <a:alpha val="13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3CFB99-2816-1864-A9EA-F35FBB7FD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017" y="283635"/>
            <a:ext cx="6702231" cy="2273828"/>
          </a:xfrm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ru-RU" sz="4800" spc="750" dirty="0">
                <a:solidFill>
                  <a:schemeClr val="bg1"/>
                </a:solidFill>
              </a:rPr>
              <a:t>Букет</a:t>
            </a:r>
            <a:br>
              <a:rPr lang="ru-RU" sz="4800" spc="750" dirty="0">
                <a:solidFill>
                  <a:schemeClr val="bg1"/>
                </a:solidFill>
              </a:rPr>
            </a:br>
            <a:r>
              <a:rPr lang="ru-RU" sz="4800" spc="750" dirty="0">
                <a:solidFill>
                  <a:schemeClr val="bg1"/>
                </a:solidFill>
              </a:rPr>
              <a:t>ко дню победы</a:t>
            </a:r>
            <a:endParaRPr lang="en-US" sz="4800" spc="750" dirty="0">
              <a:solidFill>
                <a:schemeClr val="bg1"/>
              </a:solidFill>
            </a:endParaRPr>
          </a:p>
        </p:txBody>
      </p:sp>
      <p:pic>
        <p:nvPicPr>
          <p:cNvPr id="9218" name="Picture 2" descr="Picture background">
            <a:extLst>
              <a:ext uri="{FF2B5EF4-FFF2-40B4-BE49-F238E27FC236}">
                <a16:creationId xmlns:a16="http://schemas.microsoft.com/office/drawing/2014/main" xmlns="" id="{85EB37F2-1C9D-7C0B-2B1B-AEE07DFD4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329" y="590120"/>
            <a:ext cx="4822671" cy="57791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1678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A281A04-49D3-586D-8453-697AE3CA2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8E1996A-B2B8-2B96-B72A-D469F93B84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6A91119-CE7F-6CF5-BC19-743C613C5E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C14B7DE2-CACC-2B6B-D866-F7A98584E3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FB2821D-3DA7-229C-A2CE-5671BE9199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449076" y="-431"/>
            <a:ext cx="11742924" cy="6858427"/>
          </a:xfrm>
          <a:prstGeom prst="rect">
            <a:avLst/>
          </a:prstGeom>
          <a:gradFill>
            <a:gsLst>
              <a:gs pos="2000">
                <a:schemeClr val="accent5">
                  <a:alpha val="17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B0FDF99-C1DE-8F09-E858-7B3B581A40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49076" y="-429"/>
            <a:ext cx="11742924" cy="6400800"/>
          </a:xfrm>
          <a:prstGeom prst="rect">
            <a:avLst/>
          </a:prstGeom>
          <a:gradFill>
            <a:gsLst>
              <a:gs pos="0">
                <a:schemeClr val="accent5">
                  <a:alpha val="76000"/>
                </a:schemeClr>
              </a:gs>
              <a:gs pos="100000">
                <a:schemeClr val="accent2">
                  <a:lumMod val="20000"/>
                  <a:lumOff val="80000"/>
                  <a:alpha val="1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3C781F7-3C1E-9AA9-3A16-3AACE49898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200" y="-12648"/>
            <a:ext cx="11742924" cy="6870648"/>
          </a:xfrm>
          <a:prstGeom prst="rect">
            <a:avLst/>
          </a:prstGeom>
          <a:gradFill>
            <a:gsLst>
              <a:gs pos="37000">
                <a:schemeClr val="accent5">
                  <a:lumMod val="60000"/>
                  <a:lumOff val="40000"/>
                  <a:alpha val="25000"/>
                </a:schemeClr>
              </a:gs>
              <a:gs pos="100000">
                <a:schemeClr val="accent2">
                  <a:alpha val="74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82828FE-9551-4F3E-688A-C8E31B5D42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" y="0"/>
            <a:ext cx="8860813" cy="6857572"/>
          </a:xfrm>
          <a:prstGeom prst="rect">
            <a:avLst/>
          </a:prstGeom>
          <a:gradFill>
            <a:gsLst>
              <a:gs pos="6000">
                <a:schemeClr val="accent2">
                  <a:alpha val="88000"/>
                </a:schemeClr>
              </a:gs>
              <a:gs pos="100000">
                <a:schemeClr val="accent6">
                  <a:lumMod val="75000"/>
                  <a:alpha val="66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B27A6843-5F08-137F-AA3D-2322D2113C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3533214">
            <a:off x="5243949" y="-200984"/>
            <a:ext cx="6022658" cy="6022658"/>
          </a:xfrm>
          <a:custGeom>
            <a:avLst/>
            <a:gdLst>
              <a:gd name="connsiteX0" fmla="*/ 5757156 w 6022658"/>
              <a:gd name="connsiteY0" fmla="*/ 4243377 h 6022658"/>
              <a:gd name="connsiteX1" fmla="*/ 4298301 w 6022658"/>
              <a:gd name="connsiteY1" fmla="*/ 5730698 h 6022658"/>
              <a:gd name="connsiteX2" fmla="*/ 4183474 w 6022658"/>
              <a:gd name="connsiteY2" fmla="*/ 5786013 h 6022658"/>
              <a:gd name="connsiteX3" fmla="*/ 3011329 w 6022658"/>
              <a:gd name="connsiteY3" fmla="*/ 6022658 h 6022658"/>
              <a:gd name="connsiteX4" fmla="*/ 0 w 6022658"/>
              <a:gd name="connsiteY4" fmla="*/ 3011329 h 6022658"/>
              <a:gd name="connsiteX5" fmla="*/ 3011329 w 6022658"/>
              <a:gd name="connsiteY5" fmla="*/ 0 h 6022658"/>
              <a:gd name="connsiteX6" fmla="*/ 6022658 w 6022658"/>
              <a:gd name="connsiteY6" fmla="*/ 3011329 h 6022658"/>
              <a:gd name="connsiteX7" fmla="*/ 5786013 w 6022658"/>
              <a:gd name="connsiteY7" fmla="*/ 4183474 h 6022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22658" h="6022658">
                <a:moveTo>
                  <a:pt x="5757156" y="4243377"/>
                </a:moveTo>
                <a:lnTo>
                  <a:pt x="4298301" y="5730698"/>
                </a:lnTo>
                <a:lnTo>
                  <a:pt x="4183474" y="5786013"/>
                </a:lnTo>
                <a:cubicBezTo>
                  <a:pt x="3823203" y="5938395"/>
                  <a:pt x="3427106" y="6022658"/>
                  <a:pt x="3011329" y="6022658"/>
                </a:cubicBezTo>
                <a:cubicBezTo>
                  <a:pt x="1348218" y="6022658"/>
                  <a:pt x="0" y="4674440"/>
                  <a:pt x="0" y="3011329"/>
                </a:cubicBezTo>
                <a:cubicBezTo>
                  <a:pt x="0" y="1348218"/>
                  <a:pt x="1348218" y="0"/>
                  <a:pt x="3011329" y="0"/>
                </a:cubicBezTo>
                <a:cubicBezTo>
                  <a:pt x="4674440" y="0"/>
                  <a:pt x="6022658" y="1348218"/>
                  <a:pt x="6022658" y="3011329"/>
                </a:cubicBezTo>
                <a:cubicBezTo>
                  <a:pt x="6022658" y="3427107"/>
                  <a:pt x="5938394" y="3823204"/>
                  <a:pt x="5786013" y="4183474"/>
                </a:cubicBezTo>
                <a:close/>
              </a:path>
            </a:pathLst>
          </a:custGeom>
          <a:gradFill>
            <a:gsLst>
              <a:gs pos="21000">
                <a:schemeClr val="accent2">
                  <a:alpha val="0"/>
                </a:schemeClr>
              </a:gs>
              <a:gs pos="85000">
                <a:schemeClr val="accent6">
                  <a:alpha val="13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9419ED-A31D-1E88-0A39-73ADD28F3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017" y="283635"/>
            <a:ext cx="6702231" cy="2273828"/>
          </a:xfrm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ru-RU" sz="4800" spc="750" dirty="0">
                <a:solidFill>
                  <a:schemeClr val="bg1"/>
                </a:solidFill>
              </a:rPr>
              <a:t>Букет</a:t>
            </a:r>
            <a:br>
              <a:rPr lang="ru-RU" sz="4800" spc="750" dirty="0">
                <a:solidFill>
                  <a:schemeClr val="bg1"/>
                </a:solidFill>
              </a:rPr>
            </a:br>
            <a:r>
              <a:rPr lang="ru-RU" sz="4800" spc="750" dirty="0">
                <a:solidFill>
                  <a:schemeClr val="bg1"/>
                </a:solidFill>
              </a:rPr>
              <a:t>для </a:t>
            </a:r>
            <a:br>
              <a:rPr lang="ru-RU" sz="4800" spc="750" dirty="0">
                <a:solidFill>
                  <a:schemeClr val="bg1"/>
                </a:solidFill>
              </a:rPr>
            </a:br>
            <a:r>
              <a:rPr lang="ru-RU" sz="4800" spc="750" dirty="0">
                <a:solidFill>
                  <a:schemeClr val="bg1"/>
                </a:solidFill>
              </a:rPr>
              <a:t>артистов</a:t>
            </a:r>
            <a:endParaRPr lang="en-US" sz="4800" spc="750" dirty="0">
              <a:solidFill>
                <a:schemeClr val="bg1"/>
              </a:solidFill>
            </a:endParaRPr>
          </a:p>
        </p:txBody>
      </p:sp>
      <p:pic>
        <p:nvPicPr>
          <p:cNvPr id="11266" name="Picture 2" descr="Picture background">
            <a:extLst>
              <a:ext uri="{FF2B5EF4-FFF2-40B4-BE49-F238E27FC236}">
                <a16:creationId xmlns:a16="http://schemas.microsoft.com/office/drawing/2014/main" xmlns="" id="{EBE6BA70-586D-F7D4-94BB-0755943B37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4" t="8780" r="8975" b="178"/>
          <a:stretch/>
        </p:blipFill>
        <p:spPr bwMode="auto">
          <a:xfrm>
            <a:off x="457200" y="797881"/>
            <a:ext cx="6086475" cy="52738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4415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A6FA001-81A5-FF25-F18B-0574FA008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5EE9B5-EF98-0977-F869-5187FF99BE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6AAACFA-EEA2-A040-B07B-811406FE9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D17D48C3-E95E-5633-ECBA-8FEFD16152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A1268C8-5711-0039-E20B-BA977F1341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449076" y="-431"/>
            <a:ext cx="11742924" cy="6858427"/>
          </a:xfrm>
          <a:prstGeom prst="rect">
            <a:avLst/>
          </a:prstGeom>
          <a:gradFill>
            <a:gsLst>
              <a:gs pos="2000">
                <a:schemeClr val="accent5">
                  <a:alpha val="17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54C4663-FBD9-F537-539F-06B68F9EEA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49076" y="-429"/>
            <a:ext cx="11742924" cy="6400800"/>
          </a:xfrm>
          <a:prstGeom prst="rect">
            <a:avLst/>
          </a:prstGeom>
          <a:gradFill>
            <a:gsLst>
              <a:gs pos="0">
                <a:schemeClr val="accent5">
                  <a:alpha val="76000"/>
                </a:schemeClr>
              </a:gs>
              <a:gs pos="100000">
                <a:schemeClr val="accent2">
                  <a:lumMod val="20000"/>
                  <a:lumOff val="80000"/>
                  <a:alpha val="1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38F0136-4F5F-AC23-3307-04E7C2414F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200" y="-12648"/>
            <a:ext cx="11742924" cy="6870648"/>
          </a:xfrm>
          <a:prstGeom prst="rect">
            <a:avLst/>
          </a:prstGeom>
          <a:gradFill>
            <a:gsLst>
              <a:gs pos="37000">
                <a:schemeClr val="accent5">
                  <a:lumMod val="60000"/>
                  <a:lumOff val="40000"/>
                  <a:alpha val="25000"/>
                </a:schemeClr>
              </a:gs>
              <a:gs pos="100000">
                <a:schemeClr val="accent2">
                  <a:alpha val="74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27C1BEA-A265-86AA-CB36-68ABD3496E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" y="0"/>
            <a:ext cx="8860813" cy="6857572"/>
          </a:xfrm>
          <a:prstGeom prst="rect">
            <a:avLst/>
          </a:prstGeom>
          <a:gradFill>
            <a:gsLst>
              <a:gs pos="6000">
                <a:schemeClr val="accent2">
                  <a:alpha val="88000"/>
                </a:schemeClr>
              </a:gs>
              <a:gs pos="100000">
                <a:schemeClr val="accent6">
                  <a:lumMod val="75000"/>
                  <a:alpha val="66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99F33989-FC2D-B339-F877-AF5FFA1ABB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3533214">
            <a:off x="5243949" y="-200984"/>
            <a:ext cx="6022658" cy="6022658"/>
          </a:xfrm>
          <a:custGeom>
            <a:avLst/>
            <a:gdLst>
              <a:gd name="connsiteX0" fmla="*/ 5757156 w 6022658"/>
              <a:gd name="connsiteY0" fmla="*/ 4243377 h 6022658"/>
              <a:gd name="connsiteX1" fmla="*/ 4298301 w 6022658"/>
              <a:gd name="connsiteY1" fmla="*/ 5730698 h 6022658"/>
              <a:gd name="connsiteX2" fmla="*/ 4183474 w 6022658"/>
              <a:gd name="connsiteY2" fmla="*/ 5786013 h 6022658"/>
              <a:gd name="connsiteX3" fmla="*/ 3011329 w 6022658"/>
              <a:gd name="connsiteY3" fmla="*/ 6022658 h 6022658"/>
              <a:gd name="connsiteX4" fmla="*/ 0 w 6022658"/>
              <a:gd name="connsiteY4" fmla="*/ 3011329 h 6022658"/>
              <a:gd name="connsiteX5" fmla="*/ 3011329 w 6022658"/>
              <a:gd name="connsiteY5" fmla="*/ 0 h 6022658"/>
              <a:gd name="connsiteX6" fmla="*/ 6022658 w 6022658"/>
              <a:gd name="connsiteY6" fmla="*/ 3011329 h 6022658"/>
              <a:gd name="connsiteX7" fmla="*/ 5786013 w 6022658"/>
              <a:gd name="connsiteY7" fmla="*/ 4183474 h 6022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22658" h="6022658">
                <a:moveTo>
                  <a:pt x="5757156" y="4243377"/>
                </a:moveTo>
                <a:lnTo>
                  <a:pt x="4298301" y="5730698"/>
                </a:lnTo>
                <a:lnTo>
                  <a:pt x="4183474" y="5786013"/>
                </a:lnTo>
                <a:cubicBezTo>
                  <a:pt x="3823203" y="5938395"/>
                  <a:pt x="3427106" y="6022658"/>
                  <a:pt x="3011329" y="6022658"/>
                </a:cubicBezTo>
                <a:cubicBezTo>
                  <a:pt x="1348218" y="6022658"/>
                  <a:pt x="0" y="4674440"/>
                  <a:pt x="0" y="3011329"/>
                </a:cubicBezTo>
                <a:cubicBezTo>
                  <a:pt x="0" y="1348218"/>
                  <a:pt x="1348218" y="0"/>
                  <a:pt x="3011329" y="0"/>
                </a:cubicBezTo>
                <a:cubicBezTo>
                  <a:pt x="4674440" y="0"/>
                  <a:pt x="6022658" y="1348218"/>
                  <a:pt x="6022658" y="3011329"/>
                </a:cubicBezTo>
                <a:cubicBezTo>
                  <a:pt x="6022658" y="3427107"/>
                  <a:pt x="5938394" y="3823204"/>
                  <a:pt x="5786013" y="4183474"/>
                </a:cubicBezTo>
                <a:close/>
              </a:path>
            </a:pathLst>
          </a:custGeom>
          <a:gradFill>
            <a:gsLst>
              <a:gs pos="21000">
                <a:schemeClr val="accent2">
                  <a:alpha val="0"/>
                </a:schemeClr>
              </a:gs>
              <a:gs pos="85000">
                <a:schemeClr val="accent6">
                  <a:alpha val="13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36C8A7-1DB2-B560-DA0D-FE51695F6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511" y="536517"/>
            <a:ext cx="6702231" cy="2273828"/>
          </a:xfrm>
        </p:spPr>
        <p:txBody>
          <a:bodyPr vert="horz" lIns="0" tIns="0" rIns="0" bIns="0" rtlCol="0" anchor="b">
            <a:normAutofit fontScale="90000"/>
          </a:bodyPr>
          <a:lstStyle/>
          <a:p>
            <a:pPr algn="ctr"/>
            <a:r>
              <a:rPr lang="ru-RU" sz="4800" spc="750" dirty="0">
                <a:solidFill>
                  <a:schemeClr val="bg1"/>
                </a:solidFill>
              </a:rPr>
              <a:t>Букет</a:t>
            </a:r>
            <a:br>
              <a:rPr lang="ru-RU" sz="4800" spc="750" dirty="0">
                <a:solidFill>
                  <a:schemeClr val="bg1"/>
                </a:solidFill>
              </a:rPr>
            </a:br>
            <a:r>
              <a:rPr lang="ru-RU" sz="4800" spc="750" dirty="0">
                <a:solidFill>
                  <a:schemeClr val="bg1"/>
                </a:solidFill>
              </a:rPr>
              <a:t>ко дню</a:t>
            </a:r>
            <a:br>
              <a:rPr lang="ru-RU" sz="4800" spc="750" dirty="0">
                <a:solidFill>
                  <a:schemeClr val="bg1"/>
                </a:solidFill>
              </a:rPr>
            </a:br>
            <a:r>
              <a:rPr lang="ru-RU" sz="4800" spc="750" dirty="0">
                <a:solidFill>
                  <a:schemeClr val="bg1"/>
                </a:solidFill>
              </a:rPr>
              <a:t>рождения</a:t>
            </a:r>
            <a:br>
              <a:rPr lang="ru-RU" sz="4800" spc="750" dirty="0">
                <a:solidFill>
                  <a:schemeClr val="bg1"/>
                </a:solidFill>
              </a:rPr>
            </a:br>
            <a:r>
              <a:rPr lang="ru-RU" sz="4800" spc="750" dirty="0">
                <a:solidFill>
                  <a:schemeClr val="bg1"/>
                </a:solidFill>
              </a:rPr>
              <a:t>ребенка</a:t>
            </a:r>
            <a:endParaRPr lang="en-US" sz="4800" spc="750" dirty="0">
              <a:solidFill>
                <a:schemeClr val="bg1"/>
              </a:solidFill>
            </a:endParaRPr>
          </a:p>
        </p:txBody>
      </p:sp>
      <p:pic>
        <p:nvPicPr>
          <p:cNvPr id="13314" name="Picture 2" descr="Picture background">
            <a:extLst>
              <a:ext uri="{FF2B5EF4-FFF2-40B4-BE49-F238E27FC236}">
                <a16:creationId xmlns:a16="http://schemas.microsoft.com/office/drawing/2014/main" xmlns="" id="{6BB61145-D5F6-2AA9-493C-0DDD2E6A6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0" b="18620"/>
          <a:stretch/>
        </p:blipFill>
        <p:spPr bwMode="auto">
          <a:xfrm>
            <a:off x="696054" y="457629"/>
            <a:ext cx="6176963" cy="58681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2989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66AC123-9725-3D51-D8B1-253EABC88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6" name="Rectangle 15370">
            <a:extLst>
              <a:ext uri="{FF2B5EF4-FFF2-40B4-BE49-F238E27FC236}">
                <a16:creationId xmlns:a16="http://schemas.microsoft.com/office/drawing/2014/main" xmlns="" id="{BD4C0BBB-0042-4603-A226-6117F3FD5B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87" name="Rectangle 15372">
            <a:extLst>
              <a:ext uri="{FF2B5EF4-FFF2-40B4-BE49-F238E27FC236}">
                <a16:creationId xmlns:a16="http://schemas.microsoft.com/office/drawing/2014/main" xmlns="" id="{EC44F520-2598-460E-9F91-B02F60830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388" name="Rectangle 15374">
            <a:extLst>
              <a:ext uri="{FF2B5EF4-FFF2-40B4-BE49-F238E27FC236}">
                <a16:creationId xmlns:a16="http://schemas.microsoft.com/office/drawing/2014/main" xmlns="" id="{C1487210-3DC2-4CD7-97D2-075D2CE537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Picture background">
            <a:extLst>
              <a:ext uri="{FF2B5EF4-FFF2-40B4-BE49-F238E27FC236}">
                <a16:creationId xmlns:a16="http://schemas.microsoft.com/office/drawing/2014/main" xmlns="" id="{1579F668-2E5A-587D-DA3B-B0B6D4AA4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6" r="3997" b="2"/>
          <a:stretch/>
        </p:blipFill>
        <p:spPr bwMode="auto">
          <a:xfrm>
            <a:off x="-2373" y="10"/>
            <a:ext cx="4070725" cy="5273097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5364" name="Picture 4" descr="Picture background">
            <a:extLst>
              <a:ext uri="{FF2B5EF4-FFF2-40B4-BE49-F238E27FC236}">
                <a16:creationId xmlns:a16="http://schemas.microsoft.com/office/drawing/2014/main" xmlns="" id="{F3C5081E-02B2-A884-CE7B-E9B88A1C3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" r="10632" b="2"/>
          <a:stretch/>
        </p:blipFill>
        <p:spPr bwMode="auto">
          <a:xfrm>
            <a:off x="4038600" y="10"/>
            <a:ext cx="4085050" cy="5273097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5366" name="Picture 6" descr="Picture background">
            <a:extLst>
              <a:ext uri="{FF2B5EF4-FFF2-40B4-BE49-F238E27FC236}">
                <a16:creationId xmlns:a16="http://schemas.microsoft.com/office/drawing/2014/main" xmlns="" id="{C74456BE-B21E-7938-888F-77C0F29D0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8" r="9324" b="2"/>
          <a:stretch/>
        </p:blipFill>
        <p:spPr bwMode="auto">
          <a:xfrm>
            <a:off x="8117673" y="10"/>
            <a:ext cx="4085050" cy="527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89" name="Rectangle 15376">
            <a:extLst>
              <a:ext uri="{FF2B5EF4-FFF2-40B4-BE49-F238E27FC236}">
                <a16:creationId xmlns:a16="http://schemas.microsoft.com/office/drawing/2014/main" xmlns="" id="{BC49B6E0-AC44-4C08-9792-FF75CAF35B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273110"/>
            <a:ext cx="12192000" cy="1600201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6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90" name="Rectangle 15378">
            <a:extLst>
              <a:ext uri="{FF2B5EF4-FFF2-40B4-BE49-F238E27FC236}">
                <a16:creationId xmlns:a16="http://schemas.microsoft.com/office/drawing/2014/main" xmlns="" id="{E317EE05-70B4-4EC2-88D4-385603BC57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5273110"/>
            <a:ext cx="8115300" cy="1594270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99000">
                <a:schemeClr val="accent2">
                  <a:alpha val="78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91" name="Rectangle 15380">
            <a:extLst>
              <a:ext uri="{FF2B5EF4-FFF2-40B4-BE49-F238E27FC236}">
                <a16:creationId xmlns:a16="http://schemas.microsoft.com/office/drawing/2014/main" xmlns="" id="{5EA4E486-95E6-4EDF-9F7F-25AF59134C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891246" y="2583766"/>
            <a:ext cx="1600201" cy="6978889"/>
          </a:xfrm>
          <a:prstGeom prst="rect">
            <a:avLst/>
          </a:prstGeom>
          <a:gradFill>
            <a:gsLst>
              <a:gs pos="45000">
                <a:schemeClr val="accent4">
                  <a:alpha val="0"/>
                </a:schemeClr>
              </a:gs>
              <a:gs pos="99000">
                <a:schemeClr val="accent6">
                  <a:alpha val="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92" name="Rectangle 15382">
            <a:extLst>
              <a:ext uri="{FF2B5EF4-FFF2-40B4-BE49-F238E27FC236}">
                <a16:creationId xmlns:a16="http://schemas.microsoft.com/office/drawing/2014/main" xmlns="" id="{7688F717-E1C8-4768-9F1E-901533E614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5310075" y="-25753"/>
            <a:ext cx="1594272" cy="12192000"/>
          </a:xfrm>
          <a:prstGeom prst="rect">
            <a:avLst/>
          </a:prstGeom>
          <a:gradFill>
            <a:gsLst>
              <a:gs pos="16000">
                <a:schemeClr val="accent4">
                  <a:alpha val="0"/>
                </a:schemeClr>
              </a:gs>
              <a:gs pos="99000">
                <a:schemeClr val="accent4">
                  <a:alpha val="39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85" name="Rectangle 15384">
            <a:extLst>
              <a:ext uri="{FF2B5EF4-FFF2-40B4-BE49-F238E27FC236}">
                <a16:creationId xmlns:a16="http://schemas.microsoft.com/office/drawing/2014/main" xmlns="" id="{414EB406-8F28-4B3B-B42A-FF988582A0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2462451" y="5273110"/>
            <a:ext cx="9729549" cy="1584890"/>
          </a:xfrm>
          <a:prstGeom prst="rect">
            <a:avLst/>
          </a:prstGeom>
          <a:gradFill>
            <a:gsLst>
              <a:gs pos="0">
                <a:schemeClr val="accent5">
                  <a:alpha val="49000"/>
                </a:schemeClr>
              </a:gs>
              <a:gs pos="99000">
                <a:schemeClr val="accent5"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42A498-E6E3-D649-5345-2DE55A69E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78" y="5475674"/>
            <a:ext cx="12192000" cy="1110744"/>
          </a:xfrm>
        </p:spPr>
        <p:txBody>
          <a:bodyPr vert="horz" lIns="0" tIns="0" rIns="0" bIns="0" rtlCol="0" anchor="ctr">
            <a:normAutofit fontScale="90000"/>
          </a:bodyPr>
          <a:lstStyle/>
          <a:p>
            <a:r>
              <a:rPr lang="ru-RU" sz="3200" spc="750" dirty="0">
                <a:solidFill>
                  <a:schemeClr val="bg1"/>
                </a:solidFill>
              </a:rPr>
              <a:t>ЦВЕТОЧНАЯ КОМПОЗИЦИЯ В КОРЗИНЕ-ЭТО РАЗЛИЧНЫЕ ЦВЕТЫ, ОФОРМЛЕННЫЕ и упакованные В ПЛЕТЕНУЮ КОРЗИНУ</a:t>
            </a:r>
            <a:endParaRPr lang="en-US" sz="3200" spc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18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A6FA001-81A5-FF25-F18B-0574FA008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5EE9B5-EF98-0977-F869-5187FF99BE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6AAACFA-EEA2-A040-B07B-811406FE9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D17D48C3-E95E-5633-ECBA-8FEFD16152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A1268C8-5711-0039-E20B-BA977F1341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449076" y="-431"/>
            <a:ext cx="11742924" cy="6858427"/>
          </a:xfrm>
          <a:prstGeom prst="rect">
            <a:avLst/>
          </a:prstGeom>
          <a:gradFill>
            <a:gsLst>
              <a:gs pos="2000">
                <a:schemeClr val="accent5">
                  <a:alpha val="17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54C4663-FBD9-F537-539F-06B68F9EEA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49076" y="-429"/>
            <a:ext cx="11742924" cy="6400800"/>
          </a:xfrm>
          <a:prstGeom prst="rect">
            <a:avLst/>
          </a:prstGeom>
          <a:gradFill>
            <a:gsLst>
              <a:gs pos="0">
                <a:schemeClr val="accent5">
                  <a:alpha val="76000"/>
                </a:schemeClr>
              </a:gs>
              <a:gs pos="100000">
                <a:schemeClr val="accent2">
                  <a:lumMod val="20000"/>
                  <a:lumOff val="80000"/>
                  <a:alpha val="1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38F0136-4F5F-AC23-3307-04E7C2414F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200" y="-12648"/>
            <a:ext cx="11742924" cy="6870648"/>
          </a:xfrm>
          <a:prstGeom prst="rect">
            <a:avLst/>
          </a:prstGeom>
          <a:gradFill>
            <a:gsLst>
              <a:gs pos="37000">
                <a:schemeClr val="accent5">
                  <a:lumMod val="60000"/>
                  <a:lumOff val="40000"/>
                  <a:alpha val="25000"/>
                </a:schemeClr>
              </a:gs>
              <a:gs pos="100000">
                <a:schemeClr val="accent2">
                  <a:alpha val="74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27C1BEA-A265-86AA-CB36-68ABD3496E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" y="0"/>
            <a:ext cx="8860813" cy="6857572"/>
          </a:xfrm>
          <a:prstGeom prst="rect">
            <a:avLst/>
          </a:prstGeom>
          <a:gradFill>
            <a:gsLst>
              <a:gs pos="6000">
                <a:schemeClr val="accent2">
                  <a:alpha val="88000"/>
                </a:schemeClr>
              </a:gs>
              <a:gs pos="100000">
                <a:schemeClr val="accent6">
                  <a:lumMod val="75000"/>
                  <a:alpha val="66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36C8A7-1DB2-B560-DA0D-FE51695F6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08" y="669317"/>
            <a:ext cx="10208472" cy="2753359"/>
          </a:xfrm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ru-RU" sz="4800" spc="750" dirty="0" smtClean="0">
                <a:solidFill>
                  <a:schemeClr val="bg1"/>
                </a:solidFill>
              </a:rPr>
              <a:t>Составление цветочной композиции в корзине </a:t>
            </a:r>
            <a:endParaRPr lang="en-US" sz="4800" spc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4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ientRise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Avenir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125</Words>
  <Application>Microsoft Office PowerPoint</Application>
  <PresentationFormat>Произвольный</PresentationFormat>
  <Paragraphs>28</Paragraphs>
  <Slides>12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GradientRiseVTI</vt:lpstr>
      <vt:lpstr>Презентация PowerPoint</vt:lpstr>
      <vt:lpstr>Поздравительный букет</vt:lpstr>
      <vt:lpstr>Юбилейный  букет</vt:lpstr>
      <vt:lpstr>Букет невесты</vt:lpstr>
      <vt:lpstr>Букет ко дню победы</vt:lpstr>
      <vt:lpstr>Букет для  артистов</vt:lpstr>
      <vt:lpstr>Букет ко дню рождения ребенка</vt:lpstr>
      <vt:lpstr>ЦВЕТОЧНАЯ КОМПОЗИЦИЯ В КОРЗИНЕ-ЭТО РАЗЛИЧНЫЕ ЦВЕТЫ, ОФОРМЛЕННЫЕ и упакованные В ПЛЕТЕНУЮ КОРЗИНУ</vt:lpstr>
      <vt:lpstr>Составление цветочной композиции в корзине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My+Office</dc:creator>
  <cp:lastModifiedBy>Hp</cp:lastModifiedBy>
  <cp:revision>11</cp:revision>
  <dcterms:created xsi:type="dcterms:W3CDTF">2025-02-04T03:08:40Z</dcterms:created>
  <dcterms:modified xsi:type="dcterms:W3CDTF">2025-03-08T22:16:46Z</dcterms:modified>
</cp:coreProperties>
</file>