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0" r:id="rId4"/>
    <p:sldId id="258" r:id="rId5"/>
    <p:sldId id="261" r:id="rId6"/>
    <p:sldId id="264" r:id="rId7"/>
    <p:sldId id="266" r:id="rId8"/>
    <p:sldId id="259" r:id="rId9"/>
    <p:sldId id="262" r:id="rId10"/>
    <p:sldId id="265" r:id="rId11"/>
    <p:sldId id="263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47339B-9E76-4793-AD90-FAADC9056998}" type="doc">
      <dgm:prSet loTypeId="urn:microsoft.com/office/officeart/2008/layout/PictureStrip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39DF186-FC5E-47C8-955B-928937935407}">
      <dgm:prSet phldrT="[Текст]"/>
      <dgm:spPr/>
      <dgm:t>
        <a:bodyPr/>
        <a:lstStyle/>
        <a:p>
          <a:r>
            <a:rPr lang="ru-RU" dirty="0"/>
            <a:t>Цветоводство и декоративное садоводство</a:t>
          </a:r>
        </a:p>
      </dgm:t>
    </dgm:pt>
    <dgm:pt modelId="{A271D092-DCBB-492C-8A2D-2D7A7614D954}" type="parTrans" cxnId="{77382368-EB16-449E-8A6B-797D46B721DC}">
      <dgm:prSet/>
      <dgm:spPr/>
      <dgm:t>
        <a:bodyPr/>
        <a:lstStyle/>
        <a:p>
          <a:endParaRPr lang="ru-RU"/>
        </a:p>
      </dgm:t>
    </dgm:pt>
    <dgm:pt modelId="{351F987A-7748-4D50-AD6C-20BE6E330D83}" type="sibTrans" cxnId="{77382368-EB16-449E-8A6B-797D46B721DC}">
      <dgm:prSet/>
      <dgm:spPr/>
      <dgm:t>
        <a:bodyPr/>
        <a:lstStyle/>
        <a:p>
          <a:endParaRPr lang="ru-RU"/>
        </a:p>
      </dgm:t>
    </dgm:pt>
    <dgm:pt modelId="{56F1B1D9-E4E3-4E01-907F-2BA1897ABB0A}">
      <dgm:prSet phldrT="[Текст]"/>
      <dgm:spPr/>
      <dgm:t>
        <a:bodyPr/>
        <a:lstStyle/>
        <a:p>
          <a:r>
            <a:rPr lang="ru-RU" dirty="0"/>
            <a:t>Швейное дело</a:t>
          </a:r>
        </a:p>
      </dgm:t>
    </dgm:pt>
    <dgm:pt modelId="{53327D19-1DD9-4A5D-AE23-BCAED0C444FD}" type="parTrans" cxnId="{1B30DA47-1C23-48AE-97EE-88ED33B54C2F}">
      <dgm:prSet/>
      <dgm:spPr/>
      <dgm:t>
        <a:bodyPr/>
        <a:lstStyle/>
        <a:p>
          <a:endParaRPr lang="ru-RU"/>
        </a:p>
      </dgm:t>
    </dgm:pt>
    <dgm:pt modelId="{3B1A1161-619A-41BC-86AB-1E5D58569DE3}" type="sibTrans" cxnId="{1B30DA47-1C23-48AE-97EE-88ED33B54C2F}">
      <dgm:prSet/>
      <dgm:spPr/>
      <dgm:t>
        <a:bodyPr/>
        <a:lstStyle/>
        <a:p>
          <a:endParaRPr lang="ru-RU"/>
        </a:p>
      </dgm:t>
    </dgm:pt>
    <dgm:pt modelId="{72BA30A4-2D02-46D5-BED3-50AB476F7CC0}">
      <dgm:prSet phldrT="[Текст]"/>
      <dgm:spPr/>
      <dgm:t>
        <a:bodyPr/>
        <a:lstStyle/>
        <a:p>
          <a:r>
            <a:rPr lang="ru-RU" dirty="0"/>
            <a:t>Подготовка младшего обслуживающего персонала</a:t>
          </a:r>
        </a:p>
      </dgm:t>
    </dgm:pt>
    <dgm:pt modelId="{CA479AB5-78F6-4FDA-A768-B2CF5891E881}" type="parTrans" cxnId="{64ACF9AF-8687-431E-97FF-7721E6091900}">
      <dgm:prSet/>
      <dgm:spPr/>
      <dgm:t>
        <a:bodyPr/>
        <a:lstStyle/>
        <a:p>
          <a:endParaRPr lang="ru-RU"/>
        </a:p>
      </dgm:t>
    </dgm:pt>
    <dgm:pt modelId="{568732CA-7ADA-471A-94B4-1624A92210DB}" type="sibTrans" cxnId="{64ACF9AF-8687-431E-97FF-7721E6091900}">
      <dgm:prSet/>
      <dgm:spPr/>
      <dgm:t>
        <a:bodyPr/>
        <a:lstStyle/>
        <a:p>
          <a:endParaRPr lang="ru-RU"/>
        </a:p>
      </dgm:t>
    </dgm:pt>
    <dgm:pt modelId="{B2C399D8-AA33-424E-AA7F-347672BD54D2}">
      <dgm:prSet/>
      <dgm:spPr/>
      <dgm:t>
        <a:bodyPr/>
        <a:lstStyle/>
        <a:p>
          <a:r>
            <a:rPr lang="ru-RU" dirty="0"/>
            <a:t>Сельско-хозяйственный труд</a:t>
          </a:r>
        </a:p>
      </dgm:t>
    </dgm:pt>
    <dgm:pt modelId="{A37F6EB2-A360-4FB2-9F2B-734FE007534C}" type="parTrans" cxnId="{4795CA03-AB34-47BE-95EE-4D1A43264D7E}">
      <dgm:prSet/>
      <dgm:spPr/>
      <dgm:t>
        <a:bodyPr/>
        <a:lstStyle/>
        <a:p>
          <a:endParaRPr lang="ru-RU"/>
        </a:p>
      </dgm:t>
    </dgm:pt>
    <dgm:pt modelId="{882DE7CE-1ABF-4E41-92D1-806914331369}" type="sibTrans" cxnId="{4795CA03-AB34-47BE-95EE-4D1A43264D7E}">
      <dgm:prSet/>
      <dgm:spPr/>
      <dgm:t>
        <a:bodyPr/>
        <a:lstStyle/>
        <a:p>
          <a:endParaRPr lang="ru-RU"/>
        </a:p>
      </dgm:t>
    </dgm:pt>
    <dgm:pt modelId="{6056A8B1-4055-4FA5-9E60-2D8BFF9A6214}" type="pres">
      <dgm:prSet presAssocID="{6D47339B-9E76-4793-AD90-FAADC9056998}" presName="Name0" presStyleCnt="0">
        <dgm:presLayoutVars>
          <dgm:dir/>
          <dgm:resizeHandles val="exact"/>
        </dgm:presLayoutVars>
      </dgm:prSet>
      <dgm:spPr/>
    </dgm:pt>
    <dgm:pt modelId="{B0415953-7CDB-49A3-A9F2-021E9AF15F3B}" type="pres">
      <dgm:prSet presAssocID="{F39DF186-FC5E-47C8-955B-928937935407}" presName="composite" presStyleCnt="0"/>
      <dgm:spPr/>
    </dgm:pt>
    <dgm:pt modelId="{88652EAC-B233-4E3F-847A-4A4321FD2449}" type="pres">
      <dgm:prSet presAssocID="{F39DF186-FC5E-47C8-955B-928937935407}" presName="rect1" presStyleLbl="trAlignAcc1" presStyleIdx="0" presStyleCnt="4">
        <dgm:presLayoutVars>
          <dgm:bulletEnabled val="1"/>
        </dgm:presLayoutVars>
      </dgm:prSet>
      <dgm:spPr/>
    </dgm:pt>
    <dgm:pt modelId="{03CF5F13-0091-44D1-A2AB-1C50CB8989E3}" type="pres">
      <dgm:prSet presAssocID="{F39DF186-FC5E-47C8-955B-928937935407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5D9DA5E6-85E7-4EC3-A37B-C6DEA00C8D3A}" type="pres">
      <dgm:prSet presAssocID="{351F987A-7748-4D50-AD6C-20BE6E330D83}" presName="sibTrans" presStyleCnt="0"/>
      <dgm:spPr/>
    </dgm:pt>
    <dgm:pt modelId="{A954D538-BA4D-4C55-9BD7-D1D60E401599}" type="pres">
      <dgm:prSet presAssocID="{56F1B1D9-E4E3-4E01-907F-2BA1897ABB0A}" presName="composite" presStyleCnt="0"/>
      <dgm:spPr/>
    </dgm:pt>
    <dgm:pt modelId="{F5A8087D-6ED7-4BB1-82A6-ADC0C1574509}" type="pres">
      <dgm:prSet presAssocID="{56F1B1D9-E4E3-4E01-907F-2BA1897ABB0A}" presName="rect1" presStyleLbl="trAlignAcc1" presStyleIdx="1" presStyleCnt="4">
        <dgm:presLayoutVars>
          <dgm:bulletEnabled val="1"/>
        </dgm:presLayoutVars>
      </dgm:prSet>
      <dgm:spPr/>
    </dgm:pt>
    <dgm:pt modelId="{6147F909-0AAB-4396-8B71-EDDD2FD000A7}" type="pres">
      <dgm:prSet presAssocID="{56F1B1D9-E4E3-4E01-907F-2BA1897ABB0A}" presName="rect2" presStyleLbl="fgImgPlace1" presStyleIdx="1" presStyleCnt="4" custScaleX="101946" custScaleY="9599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9101034-8055-43F1-BEE2-65FE43206076}" type="pres">
      <dgm:prSet presAssocID="{3B1A1161-619A-41BC-86AB-1E5D58569DE3}" presName="sibTrans" presStyleCnt="0"/>
      <dgm:spPr/>
    </dgm:pt>
    <dgm:pt modelId="{D8B1B648-0913-4E6B-8B6D-720306CC149E}" type="pres">
      <dgm:prSet presAssocID="{72BA30A4-2D02-46D5-BED3-50AB476F7CC0}" presName="composite" presStyleCnt="0"/>
      <dgm:spPr/>
    </dgm:pt>
    <dgm:pt modelId="{DEB4636E-78D4-42EF-855B-2E44A4537887}" type="pres">
      <dgm:prSet presAssocID="{72BA30A4-2D02-46D5-BED3-50AB476F7CC0}" presName="rect1" presStyleLbl="trAlignAcc1" presStyleIdx="2" presStyleCnt="4">
        <dgm:presLayoutVars>
          <dgm:bulletEnabled val="1"/>
        </dgm:presLayoutVars>
      </dgm:prSet>
      <dgm:spPr/>
    </dgm:pt>
    <dgm:pt modelId="{5D91E7F1-D420-44B0-81FC-F9E4C97055EC}" type="pres">
      <dgm:prSet presAssocID="{72BA30A4-2D02-46D5-BED3-50AB476F7CC0}" presName="rect2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</dgm:pt>
    <dgm:pt modelId="{C25FF84C-4F61-4341-9E43-B6537A9C1EC9}" type="pres">
      <dgm:prSet presAssocID="{568732CA-7ADA-471A-94B4-1624A92210DB}" presName="sibTrans" presStyleCnt="0"/>
      <dgm:spPr/>
    </dgm:pt>
    <dgm:pt modelId="{3BDBC034-FBD0-4248-9C41-ADBBDB8331EC}" type="pres">
      <dgm:prSet presAssocID="{B2C399D8-AA33-424E-AA7F-347672BD54D2}" presName="composite" presStyleCnt="0"/>
      <dgm:spPr/>
    </dgm:pt>
    <dgm:pt modelId="{48477629-7B66-43E2-8003-E3D5202E2340}" type="pres">
      <dgm:prSet presAssocID="{B2C399D8-AA33-424E-AA7F-347672BD54D2}" presName="rect1" presStyleLbl="trAlignAcc1" presStyleIdx="3" presStyleCnt="4">
        <dgm:presLayoutVars>
          <dgm:bulletEnabled val="1"/>
        </dgm:presLayoutVars>
      </dgm:prSet>
      <dgm:spPr/>
    </dgm:pt>
    <dgm:pt modelId="{35DD1706-61E4-4CB5-84D9-0ECE6E5D5039}" type="pres">
      <dgm:prSet presAssocID="{B2C399D8-AA33-424E-AA7F-347672BD54D2}" presName="rect2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4795CA03-AB34-47BE-95EE-4D1A43264D7E}" srcId="{6D47339B-9E76-4793-AD90-FAADC9056998}" destId="{B2C399D8-AA33-424E-AA7F-347672BD54D2}" srcOrd="3" destOrd="0" parTransId="{A37F6EB2-A360-4FB2-9F2B-734FE007534C}" sibTransId="{882DE7CE-1ABF-4E41-92D1-806914331369}"/>
    <dgm:cxn modelId="{9B83531B-E8CD-4133-85FB-3AFC8C960913}" type="presOf" srcId="{72BA30A4-2D02-46D5-BED3-50AB476F7CC0}" destId="{DEB4636E-78D4-42EF-855B-2E44A4537887}" srcOrd="0" destOrd="0" presId="urn:microsoft.com/office/officeart/2008/layout/PictureStrips"/>
    <dgm:cxn modelId="{1B30DA47-1C23-48AE-97EE-88ED33B54C2F}" srcId="{6D47339B-9E76-4793-AD90-FAADC9056998}" destId="{56F1B1D9-E4E3-4E01-907F-2BA1897ABB0A}" srcOrd="1" destOrd="0" parTransId="{53327D19-1DD9-4A5D-AE23-BCAED0C444FD}" sibTransId="{3B1A1161-619A-41BC-86AB-1E5D58569DE3}"/>
    <dgm:cxn modelId="{77382368-EB16-449E-8A6B-797D46B721DC}" srcId="{6D47339B-9E76-4793-AD90-FAADC9056998}" destId="{F39DF186-FC5E-47C8-955B-928937935407}" srcOrd="0" destOrd="0" parTransId="{A271D092-DCBB-492C-8A2D-2D7A7614D954}" sibTransId="{351F987A-7748-4D50-AD6C-20BE6E330D83}"/>
    <dgm:cxn modelId="{64ACF9AF-8687-431E-97FF-7721E6091900}" srcId="{6D47339B-9E76-4793-AD90-FAADC9056998}" destId="{72BA30A4-2D02-46D5-BED3-50AB476F7CC0}" srcOrd="2" destOrd="0" parTransId="{CA479AB5-78F6-4FDA-A768-B2CF5891E881}" sibTransId="{568732CA-7ADA-471A-94B4-1624A92210DB}"/>
    <dgm:cxn modelId="{7AEAB1C8-7322-4CBD-958C-2B21865A7747}" type="presOf" srcId="{B2C399D8-AA33-424E-AA7F-347672BD54D2}" destId="{48477629-7B66-43E2-8003-E3D5202E2340}" srcOrd="0" destOrd="0" presId="urn:microsoft.com/office/officeart/2008/layout/PictureStrips"/>
    <dgm:cxn modelId="{0F8268CE-82E3-4BDB-85B6-1084E2C79D4D}" type="presOf" srcId="{56F1B1D9-E4E3-4E01-907F-2BA1897ABB0A}" destId="{F5A8087D-6ED7-4BB1-82A6-ADC0C1574509}" srcOrd="0" destOrd="0" presId="urn:microsoft.com/office/officeart/2008/layout/PictureStrips"/>
    <dgm:cxn modelId="{2AC446E5-A372-4A17-BED4-7605C2401884}" type="presOf" srcId="{6D47339B-9E76-4793-AD90-FAADC9056998}" destId="{6056A8B1-4055-4FA5-9E60-2D8BFF9A6214}" srcOrd="0" destOrd="0" presId="urn:microsoft.com/office/officeart/2008/layout/PictureStrips"/>
    <dgm:cxn modelId="{2B7FCEFB-54ED-4EA3-B755-9AF420A17E78}" type="presOf" srcId="{F39DF186-FC5E-47C8-955B-928937935407}" destId="{88652EAC-B233-4E3F-847A-4A4321FD2449}" srcOrd="0" destOrd="0" presId="urn:microsoft.com/office/officeart/2008/layout/PictureStrips"/>
    <dgm:cxn modelId="{628B9E1D-4B25-42AD-87AE-5D1BAA9C99D5}" type="presParOf" srcId="{6056A8B1-4055-4FA5-9E60-2D8BFF9A6214}" destId="{B0415953-7CDB-49A3-A9F2-021E9AF15F3B}" srcOrd="0" destOrd="0" presId="urn:microsoft.com/office/officeart/2008/layout/PictureStrips"/>
    <dgm:cxn modelId="{8A727666-B013-44D5-BAA7-0B3788356220}" type="presParOf" srcId="{B0415953-7CDB-49A3-A9F2-021E9AF15F3B}" destId="{88652EAC-B233-4E3F-847A-4A4321FD2449}" srcOrd="0" destOrd="0" presId="urn:microsoft.com/office/officeart/2008/layout/PictureStrips"/>
    <dgm:cxn modelId="{D31FAB9B-2BFB-46A8-9334-1F6E0DCD7350}" type="presParOf" srcId="{B0415953-7CDB-49A3-A9F2-021E9AF15F3B}" destId="{03CF5F13-0091-44D1-A2AB-1C50CB8989E3}" srcOrd="1" destOrd="0" presId="urn:microsoft.com/office/officeart/2008/layout/PictureStrips"/>
    <dgm:cxn modelId="{25572EC6-1572-4B01-867B-8AB8DEFF873C}" type="presParOf" srcId="{6056A8B1-4055-4FA5-9E60-2D8BFF9A6214}" destId="{5D9DA5E6-85E7-4EC3-A37B-C6DEA00C8D3A}" srcOrd="1" destOrd="0" presId="urn:microsoft.com/office/officeart/2008/layout/PictureStrips"/>
    <dgm:cxn modelId="{BC14449A-70F5-438D-8584-EC3627647320}" type="presParOf" srcId="{6056A8B1-4055-4FA5-9E60-2D8BFF9A6214}" destId="{A954D538-BA4D-4C55-9BD7-D1D60E401599}" srcOrd="2" destOrd="0" presId="urn:microsoft.com/office/officeart/2008/layout/PictureStrips"/>
    <dgm:cxn modelId="{081D7110-4F90-42A1-88A6-D908A58D8316}" type="presParOf" srcId="{A954D538-BA4D-4C55-9BD7-D1D60E401599}" destId="{F5A8087D-6ED7-4BB1-82A6-ADC0C1574509}" srcOrd="0" destOrd="0" presId="urn:microsoft.com/office/officeart/2008/layout/PictureStrips"/>
    <dgm:cxn modelId="{85EBB6B8-E633-41E5-9D62-479821507AC0}" type="presParOf" srcId="{A954D538-BA4D-4C55-9BD7-D1D60E401599}" destId="{6147F909-0AAB-4396-8B71-EDDD2FD000A7}" srcOrd="1" destOrd="0" presId="urn:microsoft.com/office/officeart/2008/layout/PictureStrips"/>
    <dgm:cxn modelId="{34B970A0-7C8F-4E3C-A85B-AC6AF5857A64}" type="presParOf" srcId="{6056A8B1-4055-4FA5-9E60-2D8BFF9A6214}" destId="{39101034-8055-43F1-BEE2-65FE43206076}" srcOrd="3" destOrd="0" presId="urn:microsoft.com/office/officeart/2008/layout/PictureStrips"/>
    <dgm:cxn modelId="{3F3D843E-8F77-444E-A9D8-2DAC3A2FCFFD}" type="presParOf" srcId="{6056A8B1-4055-4FA5-9E60-2D8BFF9A6214}" destId="{D8B1B648-0913-4E6B-8B6D-720306CC149E}" srcOrd="4" destOrd="0" presId="urn:microsoft.com/office/officeart/2008/layout/PictureStrips"/>
    <dgm:cxn modelId="{1D158FD7-87A8-4A79-8333-56BF1F905754}" type="presParOf" srcId="{D8B1B648-0913-4E6B-8B6D-720306CC149E}" destId="{DEB4636E-78D4-42EF-855B-2E44A4537887}" srcOrd="0" destOrd="0" presId="urn:microsoft.com/office/officeart/2008/layout/PictureStrips"/>
    <dgm:cxn modelId="{72EE4F40-FA50-48D1-983D-FA395A68E54D}" type="presParOf" srcId="{D8B1B648-0913-4E6B-8B6D-720306CC149E}" destId="{5D91E7F1-D420-44B0-81FC-F9E4C97055EC}" srcOrd="1" destOrd="0" presId="urn:microsoft.com/office/officeart/2008/layout/PictureStrips"/>
    <dgm:cxn modelId="{2D816BD3-EE85-443B-A43D-A0660BEB2315}" type="presParOf" srcId="{6056A8B1-4055-4FA5-9E60-2D8BFF9A6214}" destId="{C25FF84C-4F61-4341-9E43-B6537A9C1EC9}" srcOrd="5" destOrd="0" presId="urn:microsoft.com/office/officeart/2008/layout/PictureStrips"/>
    <dgm:cxn modelId="{14FC4F97-8222-4BB7-927D-A03C3C3CB9D0}" type="presParOf" srcId="{6056A8B1-4055-4FA5-9E60-2D8BFF9A6214}" destId="{3BDBC034-FBD0-4248-9C41-ADBBDB8331EC}" srcOrd="6" destOrd="0" presId="urn:microsoft.com/office/officeart/2008/layout/PictureStrips"/>
    <dgm:cxn modelId="{99E9D585-6C92-4C08-BE1C-D8D1562C747A}" type="presParOf" srcId="{3BDBC034-FBD0-4248-9C41-ADBBDB8331EC}" destId="{48477629-7B66-43E2-8003-E3D5202E2340}" srcOrd="0" destOrd="0" presId="urn:microsoft.com/office/officeart/2008/layout/PictureStrips"/>
    <dgm:cxn modelId="{59113C63-D59B-45FB-9861-182959D39952}" type="presParOf" srcId="{3BDBC034-FBD0-4248-9C41-ADBBDB8331EC}" destId="{35DD1706-61E4-4CB5-84D9-0ECE6E5D503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47339B-9E76-4793-AD90-FAADC9056998}" type="doc">
      <dgm:prSet loTypeId="urn:microsoft.com/office/officeart/2008/layout/PictureStrip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39DF186-FC5E-47C8-955B-928937935407}">
      <dgm:prSet phldrT="[Текст]"/>
      <dgm:spPr/>
      <dgm:t>
        <a:bodyPr/>
        <a:lstStyle/>
        <a:p>
          <a:r>
            <a:rPr lang="ru-RU" dirty="0"/>
            <a:t>Поварское дело</a:t>
          </a:r>
        </a:p>
      </dgm:t>
    </dgm:pt>
    <dgm:pt modelId="{A271D092-DCBB-492C-8A2D-2D7A7614D954}" type="parTrans" cxnId="{77382368-EB16-449E-8A6B-797D46B721DC}">
      <dgm:prSet/>
      <dgm:spPr/>
      <dgm:t>
        <a:bodyPr/>
        <a:lstStyle/>
        <a:p>
          <a:endParaRPr lang="ru-RU"/>
        </a:p>
      </dgm:t>
    </dgm:pt>
    <dgm:pt modelId="{351F987A-7748-4D50-AD6C-20BE6E330D83}" type="sibTrans" cxnId="{77382368-EB16-449E-8A6B-797D46B721DC}">
      <dgm:prSet/>
      <dgm:spPr/>
      <dgm:t>
        <a:bodyPr/>
        <a:lstStyle/>
        <a:p>
          <a:endParaRPr lang="ru-RU"/>
        </a:p>
      </dgm:t>
    </dgm:pt>
    <dgm:pt modelId="{56F1B1D9-E4E3-4E01-907F-2BA1897ABB0A}">
      <dgm:prSet phldrT="[Текст]"/>
      <dgm:spPr/>
      <dgm:t>
        <a:bodyPr/>
        <a:lstStyle/>
        <a:p>
          <a:r>
            <a:rPr lang="ru-RU" dirty="0"/>
            <a:t>Швейное дело</a:t>
          </a:r>
        </a:p>
      </dgm:t>
    </dgm:pt>
    <dgm:pt modelId="{53327D19-1DD9-4A5D-AE23-BCAED0C444FD}" type="parTrans" cxnId="{1B30DA47-1C23-48AE-97EE-88ED33B54C2F}">
      <dgm:prSet/>
      <dgm:spPr/>
      <dgm:t>
        <a:bodyPr/>
        <a:lstStyle/>
        <a:p>
          <a:endParaRPr lang="ru-RU"/>
        </a:p>
      </dgm:t>
    </dgm:pt>
    <dgm:pt modelId="{3B1A1161-619A-41BC-86AB-1E5D58569DE3}" type="sibTrans" cxnId="{1B30DA47-1C23-48AE-97EE-88ED33B54C2F}">
      <dgm:prSet/>
      <dgm:spPr/>
      <dgm:t>
        <a:bodyPr/>
        <a:lstStyle/>
        <a:p>
          <a:endParaRPr lang="ru-RU"/>
        </a:p>
      </dgm:t>
    </dgm:pt>
    <dgm:pt modelId="{72BA30A4-2D02-46D5-BED3-50AB476F7CC0}">
      <dgm:prSet phldrT="[Текст]"/>
      <dgm:spPr/>
      <dgm:t>
        <a:bodyPr/>
        <a:lstStyle/>
        <a:p>
          <a:r>
            <a:rPr lang="ru-RU" dirty="0"/>
            <a:t>Штукатурно-малярное дело</a:t>
          </a:r>
        </a:p>
      </dgm:t>
    </dgm:pt>
    <dgm:pt modelId="{CA479AB5-78F6-4FDA-A768-B2CF5891E881}" type="parTrans" cxnId="{64ACF9AF-8687-431E-97FF-7721E6091900}">
      <dgm:prSet/>
      <dgm:spPr/>
      <dgm:t>
        <a:bodyPr/>
        <a:lstStyle/>
        <a:p>
          <a:endParaRPr lang="ru-RU"/>
        </a:p>
      </dgm:t>
    </dgm:pt>
    <dgm:pt modelId="{568732CA-7ADA-471A-94B4-1624A92210DB}" type="sibTrans" cxnId="{64ACF9AF-8687-431E-97FF-7721E6091900}">
      <dgm:prSet/>
      <dgm:spPr/>
      <dgm:t>
        <a:bodyPr/>
        <a:lstStyle/>
        <a:p>
          <a:endParaRPr lang="ru-RU"/>
        </a:p>
      </dgm:t>
    </dgm:pt>
    <dgm:pt modelId="{6056A8B1-4055-4FA5-9E60-2D8BFF9A6214}" type="pres">
      <dgm:prSet presAssocID="{6D47339B-9E76-4793-AD90-FAADC9056998}" presName="Name0" presStyleCnt="0">
        <dgm:presLayoutVars>
          <dgm:dir/>
          <dgm:resizeHandles val="exact"/>
        </dgm:presLayoutVars>
      </dgm:prSet>
      <dgm:spPr/>
    </dgm:pt>
    <dgm:pt modelId="{B0415953-7CDB-49A3-A9F2-021E9AF15F3B}" type="pres">
      <dgm:prSet presAssocID="{F39DF186-FC5E-47C8-955B-928937935407}" presName="composite" presStyleCnt="0"/>
      <dgm:spPr/>
    </dgm:pt>
    <dgm:pt modelId="{88652EAC-B233-4E3F-847A-4A4321FD2449}" type="pres">
      <dgm:prSet presAssocID="{F39DF186-FC5E-47C8-955B-928937935407}" presName="rect1" presStyleLbl="trAlignAcc1" presStyleIdx="0" presStyleCnt="3">
        <dgm:presLayoutVars>
          <dgm:bulletEnabled val="1"/>
        </dgm:presLayoutVars>
      </dgm:prSet>
      <dgm:spPr/>
    </dgm:pt>
    <dgm:pt modelId="{03CF5F13-0091-44D1-A2AB-1C50CB8989E3}" type="pres">
      <dgm:prSet presAssocID="{F39DF186-FC5E-47C8-955B-928937935407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5D9DA5E6-85E7-4EC3-A37B-C6DEA00C8D3A}" type="pres">
      <dgm:prSet presAssocID="{351F987A-7748-4D50-AD6C-20BE6E330D83}" presName="sibTrans" presStyleCnt="0"/>
      <dgm:spPr/>
    </dgm:pt>
    <dgm:pt modelId="{A954D538-BA4D-4C55-9BD7-D1D60E401599}" type="pres">
      <dgm:prSet presAssocID="{56F1B1D9-E4E3-4E01-907F-2BA1897ABB0A}" presName="composite" presStyleCnt="0"/>
      <dgm:spPr/>
    </dgm:pt>
    <dgm:pt modelId="{F5A8087D-6ED7-4BB1-82A6-ADC0C1574509}" type="pres">
      <dgm:prSet presAssocID="{56F1B1D9-E4E3-4E01-907F-2BA1897ABB0A}" presName="rect1" presStyleLbl="trAlignAcc1" presStyleIdx="1" presStyleCnt="3">
        <dgm:presLayoutVars>
          <dgm:bulletEnabled val="1"/>
        </dgm:presLayoutVars>
      </dgm:prSet>
      <dgm:spPr/>
    </dgm:pt>
    <dgm:pt modelId="{6147F909-0AAB-4396-8B71-EDDD2FD000A7}" type="pres">
      <dgm:prSet presAssocID="{56F1B1D9-E4E3-4E01-907F-2BA1897ABB0A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9101034-8055-43F1-BEE2-65FE43206076}" type="pres">
      <dgm:prSet presAssocID="{3B1A1161-619A-41BC-86AB-1E5D58569DE3}" presName="sibTrans" presStyleCnt="0"/>
      <dgm:spPr/>
    </dgm:pt>
    <dgm:pt modelId="{D8B1B648-0913-4E6B-8B6D-720306CC149E}" type="pres">
      <dgm:prSet presAssocID="{72BA30A4-2D02-46D5-BED3-50AB476F7CC0}" presName="composite" presStyleCnt="0"/>
      <dgm:spPr/>
    </dgm:pt>
    <dgm:pt modelId="{DEB4636E-78D4-42EF-855B-2E44A4537887}" type="pres">
      <dgm:prSet presAssocID="{72BA30A4-2D02-46D5-BED3-50AB476F7CC0}" presName="rect1" presStyleLbl="trAlignAcc1" presStyleIdx="2" presStyleCnt="3">
        <dgm:presLayoutVars>
          <dgm:bulletEnabled val="1"/>
        </dgm:presLayoutVars>
      </dgm:prSet>
      <dgm:spPr/>
    </dgm:pt>
    <dgm:pt modelId="{5D91E7F1-D420-44B0-81FC-F9E4C97055EC}" type="pres">
      <dgm:prSet presAssocID="{72BA30A4-2D02-46D5-BED3-50AB476F7CC0}" presName="rect2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</dgm:ptLst>
  <dgm:cxnLst>
    <dgm:cxn modelId="{9B83531B-E8CD-4133-85FB-3AFC8C960913}" type="presOf" srcId="{72BA30A4-2D02-46D5-BED3-50AB476F7CC0}" destId="{DEB4636E-78D4-42EF-855B-2E44A4537887}" srcOrd="0" destOrd="0" presId="urn:microsoft.com/office/officeart/2008/layout/PictureStrips"/>
    <dgm:cxn modelId="{1B30DA47-1C23-48AE-97EE-88ED33B54C2F}" srcId="{6D47339B-9E76-4793-AD90-FAADC9056998}" destId="{56F1B1D9-E4E3-4E01-907F-2BA1897ABB0A}" srcOrd="1" destOrd="0" parTransId="{53327D19-1DD9-4A5D-AE23-BCAED0C444FD}" sibTransId="{3B1A1161-619A-41BC-86AB-1E5D58569DE3}"/>
    <dgm:cxn modelId="{77382368-EB16-449E-8A6B-797D46B721DC}" srcId="{6D47339B-9E76-4793-AD90-FAADC9056998}" destId="{F39DF186-FC5E-47C8-955B-928937935407}" srcOrd="0" destOrd="0" parTransId="{A271D092-DCBB-492C-8A2D-2D7A7614D954}" sibTransId="{351F987A-7748-4D50-AD6C-20BE6E330D83}"/>
    <dgm:cxn modelId="{64ACF9AF-8687-431E-97FF-7721E6091900}" srcId="{6D47339B-9E76-4793-AD90-FAADC9056998}" destId="{72BA30A4-2D02-46D5-BED3-50AB476F7CC0}" srcOrd="2" destOrd="0" parTransId="{CA479AB5-78F6-4FDA-A768-B2CF5891E881}" sibTransId="{568732CA-7ADA-471A-94B4-1624A92210DB}"/>
    <dgm:cxn modelId="{0F8268CE-82E3-4BDB-85B6-1084E2C79D4D}" type="presOf" srcId="{56F1B1D9-E4E3-4E01-907F-2BA1897ABB0A}" destId="{F5A8087D-6ED7-4BB1-82A6-ADC0C1574509}" srcOrd="0" destOrd="0" presId="urn:microsoft.com/office/officeart/2008/layout/PictureStrips"/>
    <dgm:cxn modelId="{2AC446E5-A372-4A17-BED4-7605C2401884}" type="presOf" srcId="{6D47339B-9E76-4793-AD90-FAADC9056998}" destId="{6056A8B1-4055-4FA5-9E60-2D8BFF9A6214}" srcOrd="0" destOrd="0" presId="urn:microsoft.com/office/officeart/2008/layout/PictureStrips"/>
    <dgm:cxn modelId="{2B7FCEFB-54ED-4EA3-B755-9AF420A17E78}" type="presOf" srcId="{F39DF186-FC5E-47C8-955B-928937935407}" destId="{88652EAC-B233-4E3F-847A-4A4321FD2449}" srcOrd="0" destOrd="0" presId="urn:microsoft.com/office/officeart/2008/layout/PictureStrips"/>
    <dgm:cxn modelId="{628B9E1D-4B25-42AD-87AE-5D1BAA9C99D5}" type="presParOf" srcId="{6056A8B1-4055-4FA5-9E60-2D8BFF9A6214}" destId="{B0415953-7CDB-49A3-A9F2-021E9AF15F3B}" srcOrd="0" destOrd="0" presId="urn:microsoft.com/office/officeart/2008/layout/PictureStrips"/>
    <dgm:cxn modelId="{8A727666-B013-44D5-BAA7-0B3788356220}" type="presParOf" srcId="{B0415953-7CDB-49A3-A9F2-021E9AF15F3B}" destId="{88652EAC-B233-4E3F-847A-4A4321FD2449}" srcOrd="0" destOrd="0" presId="urn:microsoft.com/office/officeart/2008/layout/PictureStrips"/>
    <dgm:cxn modelId="{D31FAB9B-2BFB-46A8-9334-1F6E0DCD7350}" type="presParOf" srcId="{B0415953-7CDB-49A3-A9F2-021E9AF15F3B}" destId="{03CF5F13-0091-44D1-A2AB-1C50CB8989E3}" srcOrd="1" destOrd="0" presId="urn:microsoft.com/office/officeart/2008/layout/PictureStrips"/>
    <dgm:cxn modelId="{25572EC6-1572-4B01-867B-8AB8DEFF873C}" type="presParOf" srcId="{6056A8B1-4055-4FA5-9E60-2D8BFF9A6214}" destId="{5D9DA5E6-85E7-4EC3-A37B-C6DEA00C8D3A}" srcOrd="1" destOrd="0" presId="urn:microsoft.com/office/officeart/2008/layout/PictureStrips"/>
    <dgm:cxn modelId="{BC14449A-70F5-438D-8584-EC3627647320}" type="presParOf" srcId="{6056A8B1-4055-4FA5-9E60-2D8BFF9A6214}" destId="{A954D538-BA4D-4C55-9BD7-D1D60E401599}" srcOrd="2" destOrd="0" presId="urn:microsoft.com/office/officeart/2008/layout/PictureStrips"/>
    <dgm:cxn modelId="{081D7110-4F90-42A1-88A6-D908A58D8316}" type="presParOf" srcId="{A954D538-BA4D-4C55-9BD7-D1D60E401599}" destId="{F5A8087D-6ED7-4BB1-82A6-ADC0C1574509}" srcOrd="0" destOrd="0" presId="urn:microsoft.com/office/officeart/2008/layout/PictureStrips"/>
    <dgm:cxn modelId="{85EBB6B8-E633-41E5-9D62-479821507AC0}" type="presParOf" srcId="{A954D538-BA4D-4C55-9BD7-D1D60E401599}" destId="{6147F909-0AAB-4396-8B71-EDDD2FD000A7}" srcOrd="1" destOrd="0" presId="urn:microsoft.com/office/officeart/2008/layout/PictureStrips"/>
    <dgm:cxn modelId="{34B970A0-7C8F-4E3C-A85B-AC6AF5857A64}" type="presParOf" srcId="{6056A8B1-4055-4FA5-9E60-2D8BFF9A6214}" destId="{39101034-8055-43F1-BEE2-65FE43206076}" srcOrd="3" destOrd="0" presId="urn:microsoft.com/office/officeart/2008/layout/PictureStrips"/>
    <dgm:cxn modelId="{3F3D843E-8F77-444E-A9D8-2DAC3A2FCFFD}" type="presParOf" srcId="{6056A8B1-4055-4FA5-9E60-2D8BFF9A6214}" destId="{D8B1B648-0913-4E6B-8B6D-720306CC149E}" srcOrd="4" destOrd="0" presId="urn:microsoft.com/office/officeart/2008/layout/PictureStrips"/>
    <dgm:cxn modelId="{1D158FD7-87A8-4A79-8333-56BF1F905754}" type="presParOf" srcId="{D8B1B648-0913-4E6B-8B6D-720306CC149E}" destId="{DEB4636E-78D4-42EF-855B-2E44A4537887}" srcOrd="0" destOrd="0" presId="urn:microsoft.com/office/officeart/2008/layout/PictureStrips"/>
    <dgm:cxn modelId="{72EE4F40-FA50-48D1-983D-FA395A68E54D}" type="presParOf" srcId="{D8B1B648-0913-4E6B-8B6D-720306CC149E}" destId="{5D91E7F1-D420-44B0-81FC-F9E4C97055E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A17828-457F-4A2D-801F-4DEC306BF03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AA10692-9C14-40B4-BB0A-794DE7264C20}">
      <dgm:prSet phldrT="[Текст]"/>
      <dgm:spPr/>
      <dgm:t>
        <a:bodyPr/>
        <a:lstStyle/>
        <a:p>
          <a:r>
            <a:rPr lang="ru-RU" sz="1800" b="1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Комплексный экзамен</a:t>
          </a:r>
          <a:endParaRPr lang="ru-RU" dirty="0"/>
        </a:p>
      </dgm:t>
    </dgm:pt>
    <dgm:pt modelId="{F08BA65D-E64F-41C1-AEFD-C3D94DBD8742}" type="parTrans" cxnId="{B343A164-6701-4530-9810-06708E0F9FAA}">
      <dgm:prSet/>
      <dgm:spPr/>
      <dgm:t>
        <a:bodyPr/>
        <a:lstStyle/>
        <a:p>
          <a:endParaRPr lang="ru-RU"/>
        </a:p>
      </dgm:t>
    </dgm:pt>
    <dgm:pt modelId="{EB16C165-8058-47FF-A48C-91370ADF1B62}" type="sibTrans" cxnId="{B343A164-6701-4530-9810-06708E0F9FAA}">
      <dgm:prSet/>
      <dgm:spPr/>
      <dgm:t>
        <a:bodyPr/>
        <a:lstStyle/>
        <a:p>
          <a:endParaRPr lang="ru-RU"/>
        </a:p>
      </dgm:t>
    </dgm:pt>
    <dgm:pt modelId="{DB2790B8-8729-43DA-9B42-8FDA23AEAF68}">
      <dgm:prSet phldrT="[Текст]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русский язык</a:t>
          </a:r>
          <a:endParaRPr lang="ru-RU" dirty="0"/>
        </a:p>
      </dgm:t>
    </dgm:pt>
    <dgm:pt modelId="{A8BA2A84-856E-4EA7-9FDB-FFB8991C19B2}" type="parTrans" cxnId="{C989EE11-EA60-4B7B-894B-0E8D39B7C84D}">
      <dgm:prSet/>
      <dgm:spPr/>
      <dgm:t>
        <a:bodyPr/>
        <a:lstStyle/>
        <a:p>
          <a:endParaRPr lang="ru-RU"/>
        </a:p>
      </dgm:t>
    </dgm:pt>
    <dgm:pt modelId="{EE7A8F0E-1D84-4AEE-86E7-5F5AC977B404}" type="sibTrans" cxnId="{C989EE11-EA60-4B7B-894B-0E8D39B7C84D}">
      <dgm:prSet/>
      <dgm:spPr/>
      <dgm:t>
        <a:bodyPr/>
        <a:lstStyle/>
        <a:p>
          <a:endParaRPr lang="ru-RU"/>
        </a:p>
      </dgm:t>
    </dgm:pt>
    <dgm:pt modelId="{15FA76A8-0EF9-4092-BA80-5E30ABC54A86}">
      <dgm:prSet phldrT="[Текст]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чтение (литературное) чтение</a:t>
          </a:r>
          <a:endParaRPr lang="ru-RU" dirty="0"/>
        </a:p>
      </dgm:t>
    </dgm:pt>
    <dgm:pt modelId="{953A83CE-F677-408D-B6F7-A346F788750D}" type="parTrans" cxnId="{681D01C9-F75C-470D-A6A0-FBD71F935C56}">
      <dgm:prSet/>
      <dgm:spPr/>
      <dgm:t>
        <a:bodyPr/>
        <a:lstStyle/>
        <a:p>
          <a:endParaRPr lang="ru-RU"/>
        </a:p>
      </dgm:t>
    </dgm:pt>
    <dgm:pt modelId="{1B7AD0DE-D23A-4F6B-9655-5157FEA86A45}" type="sibTrans" cxnId="{681D01C9-F75C-470D-A6A0-FBD71F935C56}">
      <dgm:prSet/>
      <dgm:spPr/>
      <dgm:t>
        <a:bodyPr/>
        <a:lstStyle/>
        <a:p>
          <a:endParaRPr lang="ru-RU"/>
        </a:p>
      </dgm:t>
    </dgm:pt>
    <dgm:pt modelId="{4F604F01-8D2B-486F-A53E-989C0A7BA9E7}">
      <dgm:prSet phldrT="[Текст]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основы социальной жизни</a:t>
          </a:r>
          <a:endParaRPr lang="ru-RU" dirty="0"/>
        </a:p>
      </dgm:t>
    </dgm:pt>
    <dgm:pt modelId="{2C31119E-4130-422A-968D-FEE445E5D459}" type="parTrans" cxnId="{90BC5992-37A8-4F6D-B897-8AAB96C52479}">
      <dgm:prSet/>
      <dgm:spPr/>
      <dgm:t>
        <a:bodyPr/>
        <a:lstStyle/>
        <a:p>
          <a:endParaRPr lang="ru-RU"/>
        </a:p>
      </dgm:t>
    </dgm:pt>
    <dgm:pt modelId="{25355186-2AFE-4285-801A-ACBE3B2C0577}" type="sibTrans" cxnId="{90BC5992-37A8-4F6D-B897-8AAB96C52479}">
      <dgm:prSet/>
      <dgm:spPr/>
      <dgm:t>
        <a:bodyPr/>
        <a:lstStyle/>
        <a:p>
          <a:endParaRPr lang="ru-RU"/>
        </a:p>
      </dgm:t>
    </dgm:pt>
    <dgm:pt modelId="{B8F0D146-5C5B-4715-B813-CC4C76E27685}">
      <dgm:prSet phldrT="[Текст]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математика</a:t>
          </a:r>
          <a:endParaRPr lang="ru-RU" dirty="0"/>
        </a:p>
      </dgm:t>
    </dgm:pt>
    <dgm:pt modelId="{E661AB0F-FEA5-4452-9644-B0F76F8499C0}" type="parTrans" cxnId="{4F5A98E7-B61A-4F97-9729-3BDD41469851}">
      <dgm:prSet/>
      <dgm:spPr/>
      <dgm:t>
        <a:bodyPr/>
        <a:lstStyle/>
        <a:p>
          <a:endParaRPr lang="ru-RU"/>
        </a:p>
      </dgm:t>
    </dgm:pt>
    <dgm:pt modelId="{615CB659-4DAC-40F4-964C-8D3094CE98FC}" type="sibTrans" cxnId="{4F5A98E7-B61A-4F97-9729-3BDD41469851}">
      <dgm:prSet/>
      <dgm:spPr/>
      <dgm:t>
        <a:bodyPr/>
        <a:lstStyle/>
        <a:p>
          <a:endParaRPr lang="ru-RU"/>
        </a:p>
      </dgm:t>
    </dgm:pt>
    <dgm:pt modelId="{882CD617-A148-4842-A369-DE846D5241C2}" type="pres">
      <dgm:prSet presAssocID="{BFA17828-457F-4A2D-801F-4DEC306BF033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</dgm:pt>
    <dgm:pt modelId="{9E1D594B-9CB7-4AC2-A16D-759B1B921BA7}" type="pres">
      <dgm:prSet presAssocID="{AAA10692-9C14-40B4-BB0A-794DE7264C20}" presName="hierRoot1" presStyleCnt="0"/>
      <dgm:spPr/>
    </dgm:pt>
    <dgm:pt modelId="{26CEF5BA-0F08-4033-AC6A-FAFB40FF4C3E}" type="pres">
      <dgm:prSet presAssocID="{AAA10692-9C14-40B4-BB0A-794DE7264C20}" presName="composite" presStyleCnt="0"/>
      <dgm:spPr/>
    </dgm:pt>
    <dgm:pt modelId="{4DEECFC7-7D5B-4DA2-88C6-447EF6A81D8D}" type="pres">
      <dgm:prSet presAssocID="{AAA10692-9C14-40B4-BB0A-794DE7264C20}" presName="background" presStyleLbl="node0" presStyleIdx="0" presStyleCnt="1"/>
      <dgm:spPr/>
    </dgm:pt>
    <dgm:pt modelId="{F952E94B-4400-47BE-8F9B-9B72285614B2}" type="pres">
      <dgm:prSet presAssocID="{AAA10692-9C14-40B4-BB0A-794DE7264C20}" presName="text" presStyleLbl="fgAcc0" presStyleIdx="0" presStyleCnt="1" custScaleX="390998" custScaleY="42388" custLinFactNeighborX="-4949" custLinFactNeighborY="-1773">
        <dgm:presLayoutVars>
          <dgm:chPref val="3"/>
        </dgm:presLayoutVars>
      </dgm:prSet>
      <dgm:spPr/>
    </dgm:pt>
    <dgm:pt modelId="{99E27711-0514-4531-8B78-1C3F55CCC4F4}" type="pres">
      <dgm:prSet presAssocID="{AAA10692-9C14-40B4-BB0A-794DE7264C20}" presName="hierChild2" presStyleCnt="0"/>
      <dgm:spPr/>
    </dgm:pt>
    <dgm:pt modelId="{710941ED-5414-4100-A5B0-1F998ABBA4B4}" type="pres">
      <dgm:prSet presAssocID="{A8BA2A84-856E-4EA7-9FDB-FFB8991C19B2}" presName="Name10" presStyleLbl="parChTrans1D2" presStyleIdx="0" presStyleCnt="4"/>
      <dgm:spPr/>
    </dgm:pt>
    <dgm:pt modelId="{E8CF64B0-AB4E-4D10-895E-A9426EE6A2DE}" type="pres">
      <dgm:prSet presAssocID="{DB2790B8-8729-43DA-9B42-8FDA23AEAF68}" presName="hierRoot2" presStyleCnt="0"/>
      <dgm:spPr/>
    </dgm:pt>
    <dgm:pt modelId="{F033EEA2-01FD-40FB-939B-EAD965443AF4}" type="pres">
      <dgm:prSet presAssocID="{DB2790B8-8729-43DA-9B42-8FDA23AEAF68}" presName="composite2" presStyleCnt="0"/>
      <dgm:spPr/>
    </dgm:pt>
    <dgm:pt modelId="{441632F2-56F5-4AAC-BEFD-FDBC8DEDBD5D}" type="pres">
      <dgm:prSet presAssocID="{DB2790B8-8729-43DA-9B42-8FDA23AEAF68}" presName="background2" presStyleLbl="node2" presStyleIdx="0" presStyleCnt="4"/>
      <dgm:spPr/>
    </dgm:pt>
    <dgm:pt modelId="{114A80F5-5675-4722-89FA-AE3BB8008328}" type="pres">
      <dgm:prSet presAssocID="{DB2790B8-8729-43DA-9B42-8FDA23AEAF68}" presName="text2" presStyleLbl="fgAcc2" presStyleIdx="0" presStyleCnt="4">
        <dgm:presLayoutVars>
          <dgm:chPref val="3"/>
        </dgm:presLayoutVars>
      </dgm:prSet>
      <dgm:spPr/>
    </dgm:pt>
    <dgm:pt modelId="{4B95C4FC-6037-4FC9-B2B5-BBC0A206E681}" type="pres">
      <dgm:prSet presAssocID="{DB2790B8-8729-43DA-9B42-8FDA23AEAF68}" presName="hierChild3" presStyleCnt="0"/>
      <dgm:spPr/>
    </dgm:pt>
    <dgm:pt modelId="{F8A6029B-3D7E-4E01-B694-30F073F91A6A}" type="pres">
      <dgm:prSet presAssocID="{953A83CE-F677-408D-B6F7-A346F788750D}" presName="Name10" presStyleLbl="parChTrans1D2" presStyleIdx="1" presStyleCnt="4"/>
      <dgm:spPr/>
    </dgm:pt>
    <dgm:pt modelId="{919F80F6-C85D-4762-A5B7-7C739B3FC30A}" type="pres">
      <dgm:prSet presAssocID="{15FA76A8-0EF9-4092-BA80-5E30ABC54A86}" presName="hierRoot2" presStyleCnt="0"/>
      <dgm:spPr/>
    </dgm:pt>
    <dgm:pt modelId="{680ABA6A-336E-467B-BE96-8094F065FA1D}" type="pres">
      <dgm:prSet presAssocID="{15FA76A8-0EF9-4092-BA80-5E30ABC54A86}" presName="composite2" presStyleCnt="0"/>
      <dgm:spPr/>
    </dgm:pt>
    <dgm:pt modelId="{A76BDCCF-DBE2-4204-A6BD-06D4839FACAA}" type="pres">
      <dgm:prSet presAssocID="{15FA76A8-0EF9-4092-BA80-5E30ABC54A86}" presName="background2" presStyleLbl="node2" presStyleIdx="1" presStyleCnt="4"/>
      <dgm:spPr/>
    </dgm:pt>
    <dgm:pt modelId="{29B5C455-5D25-4B9F-96EB-1CE34D681DC7}" type="pres">
      <dgm:prSet presAssocID="{15FA76A8-0EF9-4092-BA80-5E30ABC54A86}" presName="text2" presStyleLbl="fgAcc2" presStyleIdx="1" presStyleCnt="4">
        <dgm:presLayoutVars>
          <dgm:chPref val="3"/>
        </dgm:presLayoutVars>
      </dgm:prSet>
      <dgm:spPr/>
    </dgm:pt>
    <dgm:pt modelId="{9305774D-DFDB-44E8-BF96-6AE543E5D0E9}" type="pres">
      <dgm:prSet presAssocID="{15FA76A8-0EF9-4092-BA80-5E30ABC54A86}" presName="hierChild3" presStyleCnt="0"/>
      <dgm:spPr/>
    </dgm:pt>
    <dgm:pt modelId="{FCA5E9C1-31DF-44C4-A9EB-F9B640F8DC14}" type="pres">
      <dgm:prSet presAssocID="{2C31119E-4130-422A-968D-FEE445E5D459}" presName="Name10" presStyleLbl="parChTrans1D2" presStyleIdx="2" presStyleCnt="4"/>
      <dgm:spPr/>
    </dgm:pt>
    <dgm:pt modelId="{73E80139-4AE1-4716-8BEA-8F6BBF3AB123}" type="pres">
      <dgm:prSet presAssocID="{4F604F01-8D2B-486F-A53E-989C0A7BA9E7}" presName="hierRoot2" presStyleCnt="0"/>
      <dgm:spPr/>
    </dgm:pt>
    <dgm:pt modelId="{80AD0DB2-CB35-44C2-B1F8-53462A85F92E}" type="pres">
      <dgm:prSet presAssocID="{4F604F01-8D2B-486F-A53E-989C0A7BA9E7}" presName="composite2" presStyleCnt="0"/>
      <dgm:spPr/>
    </dgm:pt>
    <dgm:pt modelId="{143845C2-ECFD-4B5E-9E47-E98D50F5F1BF}" type="pres">
      <dgm:prSet presAssocID="{4F604F01-8D2B-486F-A53E-989C0A7BA9E7}" presName="background2" presStyleLbl="node2" presStyleIdx="2" presStyleCnt="4"/>
      <dgm:spPr/>
    </dgm:pt>
    <dgm:pt modelId="{BD1B712B-FB3D-4238-AEDF-0BA9A939AA24}" type="pres">
      <dgm:prSet presAssocID="{4F604F01-8D2B-486F-A53E-989C0A7BA9E7}" presName="text2" presStyleLbl="fgAcc2" presStyleIdx="2" presStyleCnt="4">
        <dgm:presLayoutVars>
          <dgm:chPref val="3"/>
        </dgm:presLayoutVars>
      </dgm:prSet>
      <dgm:spPr/>
    </dgm:pt>
    <dgm:pt modelId="{BC3CA4E1-CE95-45B0-AF48-0320C50BA845}" type="pres">
      <dgm:prSet presAssocID="{4F604F01-8D2B-486F-A53E-989C0A7BA9E7}" presName="hierChild3" presStyleCnt="0"/>
      <dgm:spPr/>
    </dgm:pt>
    <dgm:pt modelId="{C7EF8C33-393C-4E65-AE07-0DB299B36E56}" type="pres">
      <dgm:prSet presAssocID="{E661AB0F-FEA5-4452-9644-B0F76F8499C0}" presName="Name10" presStyleLbl="parChTrans1D2" presStyleIdx="3" presStyleCnt="4"/>
      <dgm:spPr/>
    </dgm:pt>
    <dgm:pt modelId="{74F69847-E708-400A-BA5A-2FBE714DD0B2}" type="pres">
      <dgm:prSet presAssocID="{B8F0D146-5C5B-4715-B813-CC4C76E27685}" presName="hierRoot2" presStyleCnt="0"/>
      <dgm:spPr/>
    </dgm:pt>
    <dgm:pt modelId="{569E8CBD-DE50-4571-A6B2-F0AAB7CA2110}" type="pres">
      <dgm:prSet presAssocID="{B8F0D146-5C5B-4715-B813-CC4C76E27685}" presName="composite2" presStyleCnt="0"/>
      <dgm:spPr/>
    </dgm:pt>
    <dgm:pt modelId="{BC689C6F-A957-4F7D-A9C2-921AB314D0BA}" type="pres">
      <dgm:prSet presAssocID="{B8F0D146-5C5B-4715-B813-CC4C76E27685}" presName="background2" presStyleLbl="node2" presStyleIdx="3" presStyleCnt="4"/>
      <dgm:spPr/>
    </dgm:pt>
    <dgm:pt modelId="{C7968CEF-20A8-4FD9-8C49-D74DB7696BC2}" type="pres">
      <dgm:prSet presAssocID="{B8F0D146-5C5B-4715-B813-CC4C76E27685}" presName="text2" presStyleLbl="fgAcc2" presStyleIdx="3" presStyleCnt="4">
        <dgm:presLayoutVars>
          <dgm:chPref val="3"/>
        </dgm:presLayoutVars>
      </dgm:prSet>
      <dgm:spPr/>
    </dgm:pt>
    <dgm:pt modelId="{EE463E20-0567-413E-B4E7-5FF51302F924}" type="pres">
      <dgm:prSet presAssocID="{B8F0D146-5C5B-4715-B813-CC4C76E27685}" presName="hierChild3" presStyleCnt="0"/>
      <dgm:spPr/>
    </dgm:pt>
  </dgm:ptLst>
  <dgm:cxnLst>
    <dgm:cxn modelId="{3066F30C-B948-4B45-AB7A-E07C352DB3A8}" type="presOf" srcId="{DB2790B8-8729-43DA-9B42-8FDA23AEAF68}" destId="{114A80F5-5675-4722-89FA-AE3BB8008328}" srcOrd="0" destOrd="0" presId="urn:microsoft.com/office/officeart/2005/8/layout/hierarchy1"/>
    <dgm:cxn modelId="{6EDC9C10-E22A-4A73-B810-AB98EF9EC2F8}" type="presOf" srcId="{2C31119E-4130-422A-968D-FEE445E5D459}" destId="{FCA5E9C1-31DF-44C4-A9EB-F9B640F8DC14}" srcOrd="0" destOrd="0" presId="urn:microsoft.com/office/officeart/2005/8/layout/hierarchy1"/>
    <dgm:cxn modelId="{C989EE11-EA60-4B7B-894B-0E8D39B7C84D}" srcId="{AAA10692-9C14-40B4-BB0A-794DE7264C20}" destId="{DB2790B8-8729-43DA-9B42-8FDA23AEAF68}" srcOrd="0" destOrd="0" parTransId="{A8BA2A84-856E-4EA7-9FDB-FFB8991C19B2}" sibTransId="{EE7A8F0E-1D84-4AEE-86E7-5F5AC977B404}"/>
    <dgm:cxn modelId="{A7A2463B-4322-479A-BF5F-B19620283928}" type="presOf" srcId="{4F604F01-8D2B-486F-A53E-989C0A7BA9E7}" destId="{BD1B712B-FB3D-4238-AEDF-0BA9A939AA24}" srcOrd="0" destOrd="0" presId="urn:microsoft.com/office/officeart/2005/8/layout/hierarchy1"/>
    <dgm:cxn modelId="{68A2433F-267C-4BBB-85FB-7F672A66E42D}" type="presOf" srcId="{AAA10692-9C14-40B4-BB0A-794DE7264C20}" destId="{F952E94B-4400-47BE-8F9B-9B72285614B2}" srcOrd="0" destOrd="0" presId="urn:microsoft.com/office/officeart/2005/8/layout/hierarchy1"/>
    <dgm:cxn modelId="{D5537341-CF57-4534-811B-51FDC4232DC5}" type="presOf" srcId="{A8BA2A84-856E-4EA7-9FDB-FFB8991C19B2}" destId="{710941ED-5414-4100-A5B0-1F998ABBA4B4}" srcOrd="0" destOrd="0" presId="urn:microsoft.com/office/officeart/2005/8/layout/hierarchy1"/>
    <dgm:cxn modelId="{65D60164-5AFF-4791-8815-C595BB24762B}" type="presOf" srcId="{BFA17828-457F-4A2D-801F-4DEC306BF033}" destId="{882CD617-A148-4842-A369-DE846D5241C2}" srcOrd="0" destOrd="0" presId="urn:microsoft.com/office/officeart/2005/8/layout/hierarchy1"/>
    <dgm:cxn modelId="{B343A164-6701-4530-9810-06708E0F9FAA}" srcId="{BFA17828-457F-4A2D-801F-4DEC306BF033}" destId="{AAA10692-9C14-40B4-BB0A-794DE7264C20}" srcOrd="0" destOrd="0" parTransId="{F08BA65D-E64F-41C1-AEFD-C3D94DBD8742}" sibTransId="{EB16C165-8058-47FF-A48C-91370ADF1B62}"/>
    <dgm:cxn modelId="{90BC5992-37A8-4F6D-B897-8AAB96C52479}" srcId="{AAA10692-9C14-40B4-BB0A-794DE7264C20}" destId="{4F604F01-8D2B-486F-A53E-989C0A7BA9E7}" srcOrd="2" destOrd="0" parTransId="{2C31119E-4130-422A-968D-FEE445E5D459}" sibTransId="{25355186-2AFE-4285-801A-ACBE3B2C0577}"/>
    <dgm:cxn modelId="{0DB8BCA1-CC98-4BF5-93B3-744D90B07E24}" type="presOf" srcId="{B8F0D146-5C5B-4715-B813-CC4C76E27685}" destId="{C7968CEF-20A8-4FD9-8C49-D74DB7696BC2}" srcOrd="0" destOrd="0" presId="urn:microsoft.com/office/officeart/2005/8/layout/hierarchy1"/>
    <dgm:cxn modelId="{B67B1DAA-0E3D-4D33-8EC2-4CE7A9B1F587}" type="presOf" srcId="{953A83CE-F677-408D-B6F7-A346F788750D}" destId="{F8A6029B-3D7E-4E01-B694-30F073F91A6A}" srcOrd="0" destOrd="0" presId="urn:microsoft.com/office/officeart/2005/8/layout/hierarchy1"/>
    <dgm:cxn modelId="{9FFABBB6-ADFE-4631-837F-EF6BA26B9900}" type="presOf" srcId="{E661AB0F-FEA5-4452-9644-B0F76F8499C0}" destId="{C7EF8C33-393C-4E65-AE07-0DB299B36E56}" srcOrd="0" destOrd="0" presId="urn:microsoft.com/office/officeart/2005/8/layout/hierarchy1"/>
    <dgm:cxn modelId="{9B2A7CB9-E5A8-44DE-91E8-50F1BB71A8DD}" type="presOf" srcId="{15FA76A8-0EF9-4092-BA80-5E30ABC54A86}" destId="{29B5C455-5D25-4B9F-96EB-1CE34D681DC7}" srcOrd="0" destOrd="0" presId="urn:microsoft.com/office/officeart/2005/8/layout/hierarchy1"/>
    <dgm:cxn modelId="{681D01C9-F75C-470D-A6A0-FBD71F935C56}" srcId="{AAA10692-9C14-40B4-BB0A-794DE7264C20}" destId="{15FA76A8-0EF9-4092-BA80-5E30ABC54A86}" srcOrd="1" destOrd="0" parTransId="{953A83CE-F677-408D-B6F7-A346F788750D}" sibTransId="{1B7AD0DE-D23A-4F6B-9655-5157FEA86A45}"/>
    <dgm:cxn modelId="{4F5A98E7-B61A-4F97-9729-3BDD41469851}" srcId="{AAA10692-9C14-40B4-BB0A-794DE7264C20}" destId="{B8F0D146-5C5B-4715-B813-CC4C76E27685}" srcOrd="3" destOrd="0" parTransId="{E661AB0F-FEA5-4452-9644-B0F76F8499C0}" sibTransId="{615CB659-4DAC-40F4-964C-8D3094CE98FC}"/>
    <dgm:cxn modelId="{2702BAD2-F3EF-4F11-8050-48B378862079}" type="presParOf" srcId="{882CD617-A148-4842-A369-DE846D5241C2}" destId="{9E1D594B-9CB7-4AC2-A16D-759B1B921BA7}" srcOrd="0" destOrd="0" presId="urn:microsoft.com/office/officeart/2005/8/layout/hierarchy1"/>
    <dgm:cxn modelId="{E30538BF-D854-4DFC-A847-7EB2FDED71CC}" type="presParOf" srcId="{9E1D594B-9CB7-4AC2-A16D-759B1B921BA7}" destId="{26CEF5BA-0F08-4033-AC6A-FAFB40FF4C3E}" srcOrd="0" destOrd="0" presId="urn:microsoft.com/office/officeart/2005/8/layout/hierarchy1"/>
    <dgm:cxn modelId="{C393A23D-7B7D-4B72-9727-5F7C59876333}" type="presParOf" srcId="{26CEF5BA-0F08-4033-AC6A-FAFB40FF4C3E}" destId="{4DEECFC7-7D5B-4DA2-88C6-447EF6A81D8D}" srcOrd="0" destOrd="0" presId="urn:microsoft.com/office/officeart/2005/8/layout/hierarchy1"/>
    <dgm:cxn modelId="{8A42316A-7E58-44E7-B93D-3DD2B6C3E71A}" type="presParOf" srcId="{26CEF5BA-0F08-4033-AC6A-FAFB40FF4C3E}" destId="{F952E94B-4400-47BE-8F9B-9B72285614B2}" srcOrd="1" destOrd="0" presId="urn:microsoft.com/office/officeart/2005/8/layout/hierarchy1"/>
    <dgm:cxn modelId="{482A1824-5BA5-4FD4-AC1F-A06CBFE0F0EA}" type="presParOf" srcId="{9E1D594B-9CB7-4AC2-A16D-759B1B921BA7}" destId="{99E27711-0514-4531-8B78-1C3F55CCC4F4}" srcOrd="1" destOrd="0" presId="urn:microsoft.com/office/officeart/2005/8/layout/hierarchy1"/>
    <dgm:cxn modelId="{27B17858-6167-40A9-B866-70B66223BEF3}" type="presParOf" srcId="{99E27711-0514-4531-8B78-1C3F55CCC4F4}" destId="{710941ED-5414-4100-A5B0-1F998ABBA4B4}" srcOrd="0" destOrd="0" presId="urn:microsoft.com/office/officeart/2005/8/layout/hierarchy1"/>
    <dgm:cxn modelId="{415F88E6-369A-451C-A2D4-CA6E73B64090}" type="presParOf" srcId="{99E27711-0514-4531-8B78-1C3F55CCC4F4}" destId="{E8CF64B0-AB4E-4D10-895E-A9426EE6A2DE}" srcOrd="1" destOrd="0" presId="urn:microsoft.com/office/officeart/2005/8/layout/hierarchy1"/>
    <dgm:cxn modelId="{653B3B26-A8DE-4CEE-A098-24D2527CA35C}" type="presParOf" srcId="{E8CF64B0-AB4E-4D10-895E-A9426EE6A2DE}" destId="{F033EEA2-01FD-40FB-939B-EAD965443AF4}" srcOrd="0" destOrd="0" presId="urn:microsoft.com/office/officeart/2005/8/layout/hierarchy1"/>
    <dgm:cxn modelId="{297A027C-BD4F-4C1F-9EE8-9BE8C8E51A03}" type="presParOf" srcId="{F033EEA2-01FD-40FB-939B-EAD965443AF4}" destId="{441632F2-56F5-4AAC-BEFD-FDBC8DEDBD5D}" srcOrd="0" destOrd="0" presId="urn:microsoft.com/office/officeart/2005/8/layout/hierarchy1"/>
    <dgm:cxn modelId="{9D935C6E-BDB4-4960-B6C2-6FF85A356A55}" type="presParOf" srcId="{F033EEA2-01FD-40FB-939B-EAD965443AF4}" destId="{114A80F5-5675-4722-89FA-AE3BB8008328}" srcOrd="1" destOrd="0" presId="urn:microsoft.com/office/officeart/2005/8/layout/hierarchy1"/>
    <dgm:cxn modelId="{9A675377-E436-4C83-BB7D-559A732F1426}" type="presParOf" srcId="{E8CF64B0-AB4E-4D10-895E-A9426EE6A2DE}" destId="{4B95C4FC-6037-4FC9-B2B5-BBC0A206E681}" srcOrd="1" destOrd="0" presId="urn:microsoft.com/office/officeart/2005/8/layout/hierarchy1"/>
    <dgm:cxn modelId="{22A440FF-B25D-4221-987C-DCA885859705}" type="presParOf" srcId="{99E27711-0514-4531-8B78-1C3F55CCC4F4}" destId="{F8A6029B-3D7E-4E01-B694-30F073F91A6A}" srcOrd="2" destOrd="0" presId="urn:microsoft.com/office/officeart/2005/8/layout/hierarchy1"/>
    <dgm:cxn modelId="{0D7F59F2-ECED-427F-9DD3-28C9B0B74141}" type="presParOf" srcId="{99E27711-0514-4531-8B78-1C3F55CCC4F4}" destId="{919F80F6-C85D-4762-A5B7-7C739B3FC30A}" srcOrd="3" destOrd="0" presId="urn:microsoft.com/office/officeart/2005/8/layout/hierarchy1"/>
    <dgm:cxn modelId="{3AAFADD1-78E8-4947-AD48-DB0D590E2FBD}" type="presParOf" srcId="{919F80F6-C85D-4762-A5B7-7C739B3FC30A}" destId="{680ABA6A-336E-467B-BE96-8094F065FA1D}" srcOrd="0" destOrd="0" presId="urn:microsoft.com/office/officeart/2005/8/layout/hierarchy1"/>
    <dgm:cxn modelId="{3BD3DFAA-1473-49FF-A128-9482728065BE}" type="presParOf" srcId="{680ABA6A-336E-467B-BE96-8094F065FA1D}" destId="{A76BDCCF-DBE2-4204-A6BD-06D4839FACAA}" srcOrd="0" destOrd="0" presId="urn:microsoft.com/office/officeart/2005/8/layout/hierarchy1"/>
    <dgm:cxn modelId="{819C9CF5-C174-4467-B9A6-F07A7F132038}" type="presParOf" srcId="{680ABA6A-336E-467B-BE96-8094F065FA1D}" destId="{29B5C455-5D25-4B9F-96EB-1CE34D681DC7}" srcOrd="1" destOrd="0" presId="urn:microsoft.com/office/officeart/2005/8/layout/hierarchy1"/>
    <dgm:cxn modelId="{E0345AD5-0752-4F80-BBC8-CC9D638E5B07}" type="presParOf" srcId="{919F80F6-C85D-4762-A5B7-7C739B3FC30A}" destId="{9305774D-DFDB-44E8-BF96-6AE543E5D0E9}" srcOrd="1" destOrd="0" presId="urn:microsoft.com/office/officeart/2005/8/layout/hierarchy1"/>
    <dgm:cxn modelId="{09950B8B-B669-4AA8-B8AA-0AB4BB16C89A}" type="presParOf" srcId="{99E27711-0514-4531-8B78-1C3F55CCC4F4}" destId="{FCA5E9C1-31DF-44C4-A9EB-F9B640F8DC14}" srcOrd="4" destOrd="0" presId="urn:microsoft.com/office/officeart/2005/8/layout/hierarchy1"/>
    <dgm:cxn modelId="{541F0CAD-888D-43B2-9641-7B44CF760AD7}" type="presParOf" srcId="{99E27711-0514-4531-8B78-1C3F55CCC4F4}" destId="{73E80139-4AE1-4716-8BEA-8F6BBF3AB123}" srcOrd="5" destOrd="0" presId="urn:microsoft.com/office/officeart/2005/8/layout/hierarchy1"/>
    <dgm:cxn modelId="{F636524F-2B6A-450E-9E3C-64C55D8D5390}" type="presParOf" srcId="{73E80139-4AE1-4716-8BEA-8F6BBF3AB123}" destId="{80AD0DB2-CB35-44C2-B1F8-53462A85F92E}" srcOrd="0" destOrd="0" presId="urn:microsoft.com/office/officeart/2005/8/layout/hierarchy1"/>
    <dgm:cxn modelId="{BAEE5EB5-8AA4-4AF6-8E0B-8598992B5BD1}" type="presParOf" srcId="{80AD0DB2-CB35-44C2-B1F8-53462A85F92E}" destId="{143845C2-ECFD-4B5E-9E47-E98D50F5F1BF}" srcOrd="0" destOrd="0" presId="urn:microsoft.com/office/officeart/2005/8/layout/hierarchy1"/>
    <dgm:cxn modelId="{E4AF96EB-A179-46EB-AD39-8AC4BD53E91C}" type="presParOf" srcId="{80AD0DB2-CB35-44C2-B1F8-53462A85F92E}" destId="{BD1B712B-FB3D-4238-AEDF-0BA9A939AA24}" srcOrd="1" destOrd="0" presId="urn:microsoft.com/office/officeart/2005/8/layout/hierarchy1"/>
    <dgm:cxn modelId="{64A8D0C0-BFBE-41D0-A134-8C63A4767EB5}" type="presParOf" srcId="{73E80139-4AE1-4716-8BEA-8F6BBF3AB123}" destId="{BC3CA4E1-CE95-45B0-AF48-0320C50BA845}" srcOrd="1" destOrd="0" presId="urn:microsoft.com/office/officeart/2005/8/layout/hierarchy1"/>
    <dgm:cxn modelId="{31E8FF92-1E90-4F2C-AA1C-478DE0EF67B0}" type="presParOf" srcId="{99E27711-0514-4531-8B78-1C3F55CCC4F4}" destId="{C7EF8C33-393C-4E65-AE07-0DB299B36E56}" srcOrd="6" destOrd="0" presId="urn:microsoft.com/office/officeart/2005/8/layout/hierarchy1"/>
    <dgm:cxn modelId="{FC1E6389-7D98-4931-BA31-B9F77FB9AA0C}" type="presParOf" srcId="{99E27711-0514-4531-8B78-1C3F55CCC4F4}" destId="{74F69847-E708-400A-BA5A-2FBE714DD0B2}" srcOrd="7" destOrd="0" presId="urn:microsoft.com/office/officeart/2005/8/layout/hierarchy1"/>
    <dgm:cxn modelId="{40D642E5-8D12-44E8-AA52-BA386757E8F5}" type="presParOf" srcId="{74F69847-E708-400A-BA5A-2FBE714DD0B2}" destId="{569E8CBD-DE50-4571-A6B2-F0AAB7CA2110}" srcOrd="0" destOrd="0" presId="urn:microsoft.com/office/officeart/2005/8/layout/hierarchy1"/>
    <dgm:cxn modelId="{AC9E62D2-6C8E-41E7-AD32-331F76F4E149}" type="presParOf" srcId="{569E8CBD-DE50-4571-A6B2-F0AAB7CA2110}" destId="{BC689C6F-A957-4F7D-A9C2-921AB314D0BA}" srcOrd="0" destOrd="0" presId="urn:microsoft.com/office/officeart/2005/8/layout/hierarchy1"/>
    <dgm:cxn modelId="{534B80FF-AA33-4E42-9901-A3D4CF90C051}" type="presParOf" srcId="{569E8CBD-DE50-4571-A6B2-F0AAB7CA2110}" destId="{C7968CEF-20A8-4FD9-8C49-D74DB7696BC2}" srcOrd="1" destOrd="0" presId="urn:microsoft.com/office/officeart/2005/8/layout/hierarchy1"/>
    <dgm:cxn modelId="{AF98ADE1-2D7C-4A2B-83A2-1B25CB2B05DD}" type="presParOf" srcId="{74F69847-E708-400A-BA5A-2FBE714DD0B2}" destId="{EE463E20-0567-413E-B4E7-5FF51302F92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A17828-457F-4A2D-801F-4DEC306BF03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AA10692-9C14-40B4-BB0A-794DE7264C20}">
      <dgm:prSet phldrT="[Текст]" custT="1"/>
      <dgm:spPr/>
      <dgm:t>
        <a:bodyPr/>
        <a:lstStyle/>
        <a:p>
          <a:r>
            <a:rPr lang="ru-RU" sz="1800" b="1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Экзамен по труду (технологии)</a:t>
          </a:r>
          <a:endParaRPr lang="ru-RU" sz="2000" dirty="0"/>
        </a:p>
      </dgm:t>
    </dgm:pt>
    <dgm:pt modelId="{F08BA65D-E64F-41C1-AEFD-C3D94DBD8742}" type="parTrans" cxnId="{B343A164-6701-4530-9810-06708E0F9FAA}">
      <dgm:prSet/>
      <dgm:spPr/>
      <dgm:t>
        <a:bodyPr/>
        <a:lstStyle/>
        <a:p>
          <a:endParaRPr lang="ru-RU"/>
        </a:p>
      </dgm:t>
    </dgm:pt>
    <dgm:pt modelId="{EB16C165-8058-47FF-A48C-91370ADF1B62}" type="sibTrans" cxnId="{B343A164-6701-4530-9810-06708E0F9FAA}">
      <dgm:prSet/>
      <dgm:spPr/>
      <dgm:t>
        <a:bodyPr/>
        <a:lstStyle/>
        <a:p>
          <a:endParaRPr lang="ru-RU"/>
        </a:p>
      </dgm:t>
    </dgm:pt>
    <dgm:pt modelId="{4F604F01-8D2B-486F-A53E-989C0A7BA9E7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Теоретическая часть (ответы на вопросы) </a:t>
          </a:r>
          <a:endParaRPr lang="ru-RU" sz="2400" dirty="0"/>
        </a:p>
      </dgm:t>
    </dgm:pt>
    <dgm:pt modelId="{2C31119E-4130-422A-968D-FEE445E5D459}" type="parTrans" cxnId="{90BC5992-37A8-4F6D-B897-8AAB96C52479}">
      <dgm:prSet/>
      <dgm:spPr/>
      <dgm:t>
        <a:bodyPr/>
        <a:lstStyle/>
        <a:p>
          <a:endParaRPr lang="ru-RU"/>
        </a:p>
      </dgm:t>
    </dgm:pt>
    <dgm:pt modelId="{25355186-2AFE-4285-801A-ACBE3B2C0577}" type="sibTrans" cxnId="{90BC5992-37A8-4F6D-B897-8AAB96C52479}">
      <dgm:prSet/>
      <dgm:spPr/>
      <dgm:t>
        <a:bodyPr/>
        <a:lstStyle/>
        <a:p>
          <a:endParaRPr lang="ru-RU"/>
        </a:p>
      </dgm:t>
    </dgm:pt>
    <dgm:pt modelId="{B8F0D146-5C5B-4715-B813-CC4C76E27685}">
      <dgm:prSet phldrT="[Текст]"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Практическая часть</a:t>
          </a:r>
        </a:p>
        <a:p>
          <a:pPr marL="0" lvl="0" defTabSz="1022350">
            <a:spcBef>
              <a:spcPct val="0"/>
            </a:spcBef>
            <a:spcAft>
              <a:spcPct val="35000"/>
            </a:spcAft>
            <a:buNone/>
          </a:pPr>
          <a:endParaRPr lang="ru-RU" dirty="0"/>
        </a:p>
      </dgm:t>
    </dgm:pt>
    <dgm:pt modelId="{E661AB0F-FEA5-4452-9644-B0F76F8499C0}" type="parTrans" cxnId="{4F5A98E7-B61A-4F97-9729-3BDD41469851}">
      <dgm:prSet/>
      <dgm:spPr/>
      <dgm:t>
        <a:bodyPr/>
        <a:lstStyle/>
        <a:p>
          <a:endParaRPr lang="ru-RU"/>
        </a:p>
      </dgm:t>
    </dgm:pt>
    <dgm:pt modelId="{615CB659-4DAC-40F4-964C-8D3094CE98FC}" type="sibTrans" cxnId="{4F5A98E7-B61A-4F97-9729-3BDD41469851}">
      <dgm:prSet/>
      <dgm:spPr/>
      <dgm:t>
        <a:bodyPr/>
        <a:lstStyle/>
        <a:p>
          <a:endParaRPr lang="ru-RU"/>
        </a:p>
      </dgm:t>
    </dgm:pt>
    <dgm:pt modelId="{36FD401E-3751-463D-A56E-9BF2131F1E6A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для ряда учащихся возможно выполнение только практической работы с элементами собеседования</a:t>
          </a:r>
        </a:p>
      </dgm:t>
    </dgm:pt>
    <dgm:pt modelId="{4AAFE12D-5F1D-42C2-A6B1-E50042143D65}" type="parTrans" cxnId="{BD885134-0130-4EDC-8A8F-3D182A2E476B}">
      <dgm:prSet/>
      <dgm:spPr/>
      <dgm:t>
        <a:bodyPr/>
        <a:lstStyle/>
        <a:p>
          <a:endParaRPr lang="ru-RU"/>
        </a:p>
      </dgm:t>
    </dgm:pt>
    <dgm:pt modelId="{BE4C59C8-3EE6-411A-89A3-B3B7157698E0}" type="sibTrans" cxnId="{BD885134-0130-4EDC-8A8F-3D182A2E476B}">
      <dgm:prSet/>
      <dgm:spPr/>
      <dgm:t>
        <a:bodyPr/>
        <a:lstStyle/>
        <a:p>
          <a:endParaRPr lang="ru-RU"/>
        </a:p>
      </dgm:t>
    </dgm:pt>
    <dgm:pt modelId="{882CD617-A148-4842-A369-DE846D5241C2}" type="pres">
      <dgm:prSet presAssocID="{BFA17828-457F-4A2D-801F-4DEC306BF033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</dgm:pt>
    <dgm:pt modelId="{9E1D594B-9CB7-4AC2-A16D-759B1B921BA7}" type="pres">
      <dgm:prSet presAssocID="{AAA10692-9C14-40B4-BB0A-794DE7264C20}" presName="hierRoot1" presStyleCnt="0"/>
      <dgm:spPr/>
    </dgm:pt>
    <dgm:pt modelId="{26CEF5BA-0F08-4033-AC6A-FAFB40FF4C3E}" type="pres">
      <dgm:prSet presAssocID="{AAA10692-9C14-40B4-BB0A-794DE7264C20}" presName="composite" presStyleCnt="0"/>
      <dgm:spPr/>
    </dgm:pt>
    <dgm:pt modelId="{4DEECFC7-7D5B-4DA2-88C6-447EF6A81D8D}" type="pres">
      <dgm:prSet presAssocID="{AAA10692-9C14-40B4-BB0A-794DE7264C20}" presName="background" presStyleLbl="node0" presStyleIdx="0" presStyleCnt="1"/>
      <dgm:spPr/>
    </dgm:pt>
    <dgm:pt modelId="{F952E94B-4400-47BE-8F9B-9B72285614B2}" type="pres">
      <dgm:prSet presAssocID="{AAA10692-9C14-40B4-BB0A-794DE7264C20}" presName="text" presStyleLbl="fgAcc0" presStyleIdx="0" presStyleCnt="1" custScaleX="390998" custScaleY="42388" custLinFactNeighborX="-4949" custLinFactNeighborY="-1773">
        <dgm:presLayoutVars>
          <dgm:chPref val="3"/>
        </dgm:presLayoutVars>
      </dgm:prSet>
      <dgm:spPr/>
    </dgm:pt>
    <dgm:pt modelId="{99E27711-0514-4531-8B78-1C3F55CCC4F4}" type="pres">
      <dgm:prSet presAssocID="{AAA10692-9C14-40B4-BB0A-794DE7264C20}" presName="hierChild2" presStyleCnt="0"/>
      <dgm:spPr/>
    </dgm:pt>
    <dgm:pt modelId="{FCA5E9C1-31DF-44C4-A9EB-F9B640F8DC14}" type="pres">
      <dgm:prSet presAssocID="{2C31119E-4130-422A-968D-FEE445E5D459}" presName="Name10" presStyleLbl="parChTrans1D2" presStyleIdx="0" presStyleCnt="3"/>
      <dgm:spPr/>
    </dgm:pt>
    <dgm:pt modelId="{73E80139-4AE1-4716-8BEA-8F6BBF3AB123}" type="pres">
      <dgm:prSet presAssocID="{4F604F01-8D2B-486F-A53E-989C0A7BA9E7}" presName="hierRoot2" presStyleCnt="0"/>
      <dgm:spPr/>
    </dgm:pt>
    <dgm:pt modelId="{80AD0DB2-CB35-44C2-B1F8-53462A85F92E}" type="pres">
      <dgm:prSet presAssocID="{4F604F01-8D2B-486F-A53E-989C0A7BA9E7}" presName="composite2" presStyleCnt="0"/>
      <dgm:spPr/>
    </dgm:pt>
    <dgm:pt modelId="{143845C2-ECFD-4B5E-9E47-E98D50F5F1BF}" type="pres">
      <dgm:prSet presAssocID="{4F604F01-8D2B-486F-A53E-989C0A7BA9E7}" presName="background2" presStyleLbl="node2" presStyleIdx="0" presStyleCnt="3"/>
      <dgm:spPr/>
    </dgm:pt>
    <dgm:pt modelId="{BD1B712B-FB3D-4238-AEDF-0BA9A939AA24}" type="pres">
      <dgm:prSet presAssocID="{4F604F01-8D2B-486F-A53E-989C0A7BA9E7}" presName="text2" presStyleLbl="fgAcc2" presStyleIdx="0" presStyleCnt="3" custScaleX="178787" custScaleY="75238" custLinFactX="-185679" custLinFactNeighborX="-200000" custLinFactNeighborY="-9022">
        <dgm:presLayoutVars>
          <dgm:chPref val="3"/>
        </dgm:presLayoutVars>
      </dgm:prSet>
      <dgm:spPr/>
    </dgm:pt>
    <dgm:pt modelId="{BC3CA4E1-CE95-45B0-AF48-0320C50BA845}" type="pres">
      <dgm:prSet presAssocID="{4F604F01-8D2B-486F-A53E-989C0A7BA9E7}" presName="hierChild3" presStyleCnt="0"/>
      <dgm:spPr/>
    </dgm:pt>
    <dgm:pt modelId="{C7EF8C33-393C-4E65-AE07-0DB299B36E56}" type="pres">
      <dgm:prSet presAssocID="{E661AB0F-FEA5-4452-9644-B0F76F8499C0}" presName="Name10" presStyleLbl="parChTrans1D2" presStyleIdx="1" presStyleCnt="3"/>
      <dgm:spPr/>
    </dgm:pt>
    <dgm:pt modelId="{74F69847-E708-400A-BA5A-2FBE714DD0B2}" type="pres">
      <dgm:prSet presAssocID="{B8F0D146-5C5B-4715-B813-CC4C76E27685}" presName="hierRoot2" presStyleCnt="0"/>
      <dgm:spPr/>
    </dgm:pt>
    <dgm:pt modelId="{569E8CBD-DE50-4571-A6B2-F0AAB7CA2110}" type="pres">
      <dgm:prSet presAssocID="{B8F0D146-5C5B-4715-B813-CC4C76E27685}" presName="composite2" presStyleCnt="0"/>
      <dgm:spPr/>
    </dgm:pt>
    <dgm:pt modelId="{BC689C6F-A957-4F7D-A9C2-921AB314D0BA}" type="pres">
      <dgm:prSet presAssocID="{B8F0D146-5C5B-4715-B813-CC4C76E27685}" presName="background2" presStyleLbl="node2" presStyleIdx="1" presStyleCnt="3"/>
      <dgm:spPr/>
    </dgm:pt>
    <dgm:pt modelId="{C7968CEF-20A8-4FD9-8C49-D74DB7696BC2}" type="pres">
      <dgm:prSet presAssocID="{B8F0D146-5C5B-4715-B813-CC4C76E27685}" presName="text2" presStyleLbl="fgAcc2" presStyleIdx="1" presStyleCnt="3" custScaleX="140942" custScaleY="77779" custLinFactNeighborX="-24410" custLinFactNeighborY="2097">
        <dgm:presLayoutVars>
          <dgm:chPref val="3"/>
        </dgm:presLayoutVars>
      </dgm:prSet>
      <dgm:spPr/>
    </dgm:pt>
    <dgm:pt modelId="{EE463E20-0567-413E-B4E7-5FF51302F924}" type="pres">
      <dgm:prSet presAssocID="{B8F0D146-5C5B-4715-B813-CC4C76E27685}" presName="hierChild3" presStyleCnt="0"/>
      <dgm:spPr/>
    </dgm:pt>
    <dgm:pt modelId="{6172BB6F-8E34-43DE-9EC6-25669F7688D3}" type="pres">
      <dgm:prSet presAssocID="{4AAFE12D-5F1D-42C2-A6B1-E50042143D65}" presName="Name10" presStyleLbl="parChTrans1D2" presStyleIdx="2" presStyleCnt="3"/>
      <dgm:spPr/>
    </dgm:pt>
    <dgm:pt modelId="{13E462BF-6254-44D7-B7DA-89152AC688C6}" type="pres">
      <dgm:prSet presAssocID="{36FD401E-3751-463D-A56E-9BF2131F1E6A}" presName="hierRoot2" presStyleCnt="0"/>
      <dgm:spPr/>
    </dgm:pt>
    <dgm:pt modelId="{2C0B520E-1265-4DF9-AB38-51AF54FA4AA4}" type="pres">
      <dgm:prSet presAssocID="{36FD401E-3751-463D-A56E-9BF2131F1E6A}" presName="composite2" presStyleCnt="0"/>
      <dgm:spPr/>
    </dgm:pt>
    <dgm:pt modelId="{ADF072BB-7A76-41D5-AE26-D413B9350DEC}" type="pres">
      <dgm:prSet presAssocID="{36FD401E-3751-463D-A56E-9BF2131F1E6A}" presName="background2" presStyleLbl="node2" presStyleIdx="2" presStyleCnt="3"/>
      <dgm:spPr/>
    </dgm:pt>
    <dgm:pt modelId="{2BBEFE3A-2CD1-4A92-94D1-E2E6FC3F1988}" type="pres">
      <dgm:prSet presAssocID="{36FD401E-3751-463D-A56E-9BF2131F1E6A}" presName="text2" presStyleLbl="fgAcc2" presStyleIdx="2" presStyleCnt="3" custScaleX="200375" custLinFactX="162627" custLinFactNeighborX="200000" custLinFactNeighborY="-9785">
        <dgm:presLayoutVars>
          <dgm:chPref val="3"/>
        </dgm:presLayoutVars>
      </dgm:prSet>
      <dgm:spPr/>
    </dgm:pt>
    <dgm:pt modelId="{7CFB4250-3A36-4C15-BACA-A72B8A9AA0C5}" type="pres">
      <dgm:prSet presAssocID="{36FD401E-3751-463D-A56E-9BF2131F1E6A}" presName="hierChild3" presStyleCnt="0"/>
      <dgm:spPr/>
    </dgm:pt>
  </dgm:ptLst>
  <dgm:cxnLst>
    <dgm:cxn modelId="{1AD46D07-867E-4859-9B13-12383F26802A}" type="presOf" srcId="{36FD401E-3751-463D-A56E-9BF2131F1E6A}" destId="{2BBEFE3A-2CD1-4A92-94D1-E2E6FC3F1988}" srcOrd="0" destOrd="0" presId="urn:microsoft.com/office/officeart/2005/8/layout/hierarchy1"/>
    <dgm:cxn modelId="{6EDC9C10-E22A-4A73-B810-AB98EF9EC2F8}" type="presOf" srcId="{2C31119E-4130-422A-968D-FEE445E5D459}" destId="{FCA5E9C1-31DF-44C4-A9EB-F9B640F8DC14}" srcOrd="0" destOrd="0" presId="urn:microsoft.com/office/officeart/2005/8/layout/hierarchy1"/>
    <dgm:cxn modelId="{BD885134-0130-4EDC-8A8F-3D182A2E476B}" srcId="{AAA10692-9C14-40B4-BB0A-794DE7264C20}" destId="{36FD401E-3751-463D-A56E-9BF2131F1E6A}" srcOrd="2" destOrd="0" parTransId="{4AAFE12D-5F1D-42C2-A6B1-E50042143D65}" sibTransId="{BE4C59C8-3EE6-411A-89A3-B3B7157698E0}"/>
    <dgm:cxn modelId="{A7A2463B-4322-479A-BF5F-B19620283928}" type="presOf" srcId="{4F604F01-8D2B-486F-A53E-989C0A7BA9E7}" destId="{BD1B712B-FB3D-4238-AEDF-0BA9A939AA24}" srcOrd="0" destOrd="0" presId="urn:microsoft.com/office/officeart/2005/8/layout/hierarchy1"/>
    <dgm:cxn modelId="{68A2433F-267C-4BBB-85FB-7F672A66E42D}" type="presOf" srcId="{AAA10692-9C14-40B4-BB0A-794DE7264C20}" destId="{F952E94B-4400-47BE-8F9B-9B72285614B2}" srcOrd="0" destOrd="0" presId="urn:microsoft.com/office/officeart/2005/8/layout/hierarchy1"/>
    <dgm:cxn modelId="{65D60164-5AFF-4791-8815-C595BB24762B}" type="presOf" srcId="{BFA17828-457F-4A2D-801F-4DEC306BF033}" destId="{882CD617-A148-4842-A369-DE846D5241C2}" srcOrd="0" destOrd="0" presId="urn:microsoft.com/office/officeart/2005/8/layout/hierarchy1"/>
    <dgm:cxn modelId="{B343A164-6701-4530-9810-06708E0F9FAA}" srcId="{BFA17828-457F-4A2D-801F-4DEC306BF033}" destId="{AAA10692-9C14-40B4-BB0A-794DE7264C20}" srcOrd="0" destOrd="0" parTransId="{F08BA65D-E64F-41C1-AEFD-C3D94DBD8742}" sibTransId="{EB16C165-8058-47FF-A48C-91370ADF1B62}"/>
    <dgm:cxn modelId="{90BC5992-37A8-4F6D-B897-8AAB96C52479}" srcId="{AAA10692-9C14-40B4-BB0A-794DE7264C20}" destId="{4F604F01-8D2B-486F-A53E-989C0A7BA9E7}" srcOrd="0" destOrd="0" parTransId="{2C31119E-4130-422A-968D-FEE445E5D459}" sibTransId="{25355186-2AFE-4285-801A-ACBE3B2C0577}"/>
    <dgm:cxn modelId="{0DB8BCA1-CC98-4BF5-93B3-744D90B07E24}" type="presOf" srcId="{B8F0D146-5C5B-4715-B813-CC4C76E27685}" destId="{C7968CEF-20A8-4FD9-8C49-D74DB7696BC2}" srcOrd="0" destOrd="0" presId="urn:microsoft.com/office/officeart/2005/8/layout/hierarchy1"/>
    <dgm:cxn modelId="{9FFABBB6-ADFE-4631-837F-EF6BA26B9900}" type="presOf" srcId="{E661AB0F-FEA5-4452-9644-B0F76F8499C0}" destId="{C7EF8C33-393C-4E65-AE07-0DB299B36E56}" srcOrd="0" destOrd="0" presId="urn:microsoft.com/office/officeart/2005/8/layout/hierarchy1"/>
    <dgm:cxn modelId="{6108A4C5-E876-4EAC-8CF2-F2AB889BB344}" type="presOf" srcId="{4AAFE12D-5F1D-42C2-A6B1-E50042143D65}" destId="{6172BB6F-8E34-43DE-9EC6-25669F7688D3}" srcOrd="0" destOrd="0" presId="urn:microsoft.com/office/officeart/2005/8/layout/hierarchy1"/>
    <dgm:cxn modelId="{4F5A98E7-B61A-4F97-9729-3BDD41469851}" srcId="{AAA10692-9C14-40B4-BB0A-794DE7264C20}" destId="{B8F0D146-5C5B-4715-B813-CC4C76E27685}" srcOrd="1" destOrd="0" parTransId="{E661AB0F-FEA5-4452-9644-B0F76F8499C0}" sibTransId="{615CB659-4DAC-40F4-964C-8D3094CE98FC}"/>
    <dgm:cxn modelId="{2702BAD2-F3EF-4F11-8050-48B378862079}" type="presParOf" srcId="{882CD617-A148-4842-A369-DE846D5241C2}" destId="{9E1D594B-9CB7-4AC2-A16D-759B1B921BA7}" srcOrd="0" destOrd="0" presId="urn:microsoft.com/office/officeart/2005/8/layout/hierarchy1"/>
    <dgm:cxn modelId="{E30538BF-D854-4DFC-A847-7EB2FDED71CC}" type="presParOf" srcId="{9E1D594B-9CB7-4AC2-A16D-759B1B921BA7}" destId="{26CEF5BA-0F08-4033-AC6A-FAFB40FF4C3E}" srcOrd="0" destOrd="0" presId="urn:microsoft.com/office/officeart/2005/8/layout/hierarchy1"/>
    <dgm:cxn modelId="{C393A23D-7B7D-4B72-9727-5F7C59876333}" type="presParOf" srcId="{26CEF5BA-0F08-4033-AC6A-FAFB40FF4C3E}" destId="{4DEECFC7-7D5B-4DA2-88C6-447EF6A81D8D}" srcOrd="0" destOrd="0" presId="urn:microsoft.com/office/officeart/2005/8/layout/hierarchy1"/>
    <dgm:cxn modelId="{8A42316A-7E58-44E7-B93D-3DD2B6C3E71A}" type="presParOf" srcId="{26CEF5BA-0F08-4033-AC6A-FAFB40FF4C3E}" destId="{F952E94B-4400-47BE-8F9B-9B72285614B2}" srcOrd="1" destOrd="0" presId="urn:microsoft.com/office/officeart/2005/8/layout/hierarchy1"/>
    <dgm:cxn modelId="{482A1824-5BA5-4FD4-AC1F-A06CBFE0F0EA}" type="presParOf" srcId="{9E1D594B-9CB7-4AC2-A16D-759B1B921BA7}" destId="{99E27711-0514-4531-8B78-1C3F55CCC4F4}" srcOrd="1" destOrd="0" presId="urn:microsoft.com/office/officeart/2005/8/layout/hierarchy1"/>
    <dgm:cxn modelId="{09950B8B-B669-4AA8-B8AA-0AB4BB16C89A}" type="presParOf" srcId="{99E27711-0514-4531-8B78-1C3F55CCC4F4}" destId="{FCA5E9C1-31DF-44C4-A9EB-F9B640F8DC14}" srcOrd="0" destOrd="0" presId="urn:microsoft.com/office/officeart/2005/8/layout/hierarchy1"/>
    <dgm:cxn modelId="{541F0CAD-888D-43B2-9641-7B44CF760AD7}" type="presParOf" srcId="{99E27711-0514-4531-8B78-1C3F55CCC4F4}" destId="{73E80139-4AE1-4716-8BEA-8F6BBF3AB123}" srcOrd="1" destOrd="0" presId="urn:microsoft.com/office/officeart/2005/8/layout/hierarchy1"/>
    <dgm:cxn modelId="{F636524F-2B6A-450E-9E3C-64C55D8D5390}" type="presParOf" srcId="{73E80139-4AE1-4716-8BEA-8F6BBF3AB123}" destId="{80AD0DB2-CB35-44C2-B1F8-53462A85F92E}" srcOrd="0" destOrd="0" presId="urn:microsoft.com/office/officeart/2005/8/layout/hierarchy1"/>
    <dgm:cxn modelId="{BAEE5EB5-8AA4-4AF6-8E0B-8598992B5BD1}" type="presParOf" srcId="{80AD0DB2-CB35-44C2-B1F8-53462A85F92E}" destId="{143845C2-ECFD-4B5E-9E47-E98D50F5F1BF}" srcOrd="0" destOrd="0" presId="urn:microsoft.com/office/officeart/2005/8/layout/hierarchy1"/>
    <dgm:cxn modelId="{E4AF96EB-A179-46EB-AD39-8AC4BD53E91C}" type="presParOf" srcId="{80AD0DB2-CB35-44C2-B1F8-53462A85F92E}" destId="{BD1B712B-FB3D-4238-AEDF-0BA9A939AA24}" srcOrd="1" destOrd="0" presId="urn:microsoft.com/office/officeart/2005/8/layout/hierarchy1"/>
    <dgm:cxn modelId="{64A8D0C0-BFBE-41D0-A134-8C63A4767EB5}" type="presParOf" srcId="{73E80139-4AE1-4716-8BEA-8F6BBF3AB123}" destId="{BC3CA4E1-CE95-45B0-AF48-0320C50BA845}" srcOrd="1" destOrd="0" presId="urn:microsoft.com/office/officeart/2005/8/layout/hierarchy1"/>
    <dgm:cxn modelId="{31E8FF92-1E90-4F2C-AA1C-478DE0EF67B0}" type="presParOf" srcId="{99E27711-0514-4531-8B78-1C3F55CCC4F4}" destId="{C7EF8C33-393C-4E65-AE07-0DB299B36E56}" srcOrd="2" destOrd="0" presId="urn:microsoft.com/office/officeart/2005/8/layout/hierarchy1"/>
    <dgm:cxn modelId="{FC1E6389-7D98-4931-BA31-B9F77FB9AA0C}" type="presParOf" srcId="{99E27711-0514-4531-8B78-1C3F55CCC4F4}" destId="{74F69847-E708-400A-BA5A-2FBE714DD0B2}" srcOrd="3" destOrd="0" presId="urn:microsoft.com/office/officeart/2005/8/layout/hierarchy1"/>
    <dgm:cxn modelId="{40D642E5-8D12-44E8-AA52-BA386757E8F5}" type="presParOf" srcId="{74F69847-E708-400A-BA5A-2FBE714DD0B2}" destId="{569E8CBD-DE50-4571-A6B2-F0AAB7CA2110}" srcOrd="0" destOrd="0" presId="urn:microsoft.com/office/officeart/2005/8/layout/hierarchy1"/>
    <dgm:cxn modelId="{AC9E62D2-6C8E-41E7-AD32-331F76F4E149}" type="presParOf" srcId="{569E8CBD-DE50-4571-A6B2-F0AAB7CA2110}" destId="{BC689C6F-A957-4F7D-A9C2-921AB314D0BA}" srcOrd="0" destOrd="0" presId="urn:microsoft.com/office/officeart/2005/8/layout/hierarchy1"/>
    <dgm:cxn modelId="{534B80FF-AA33-4E42-9901-A3D4CF90C051}" type="presParOf" srcId="{569E8CBD-DE50-4571-A6B2-F0AAB7CA2110}" destId="{C7968CEF-20A8-4FD9-8C49-D74DB7696BC2}" srcOrd="1" destOrd="0" presId="urn:microsoft.com/office/officeart/2005/8/layout/hierarchy1"/>
    <dgm:cxn modelId="{AF98ADE1-2D7C-4A2B-83A2-1B25CB2B05DD}" type="presParOf" srcId="{74F69847-E708-400A-BA5A-2FBE714DD0B2}" destId="{EE463E20-0567-413E-B4E7-5FF51302F924}" srcOrd="1" destOrd="0" presId="urn:microsoft.com/office/officeart/2005/8/layout/hierarchy1"/>
    <dgm:cxn modelId="{0EB6216B-FD47-4489-BC54-44B44E00DD8C}" type="presParOf" srcId="{99E27711-0514-4531-8B78-1C3F55CCC4F4}" destId="{6172BB6F-8E34-43DE-9EC6-25669F7688D3}" srcOrd="4" destOrd="0" presId="urn:microsoft.com/office/officeart/2005/8/layout/hierarchy1"/>
    <dgm:cxn modelId="{39109B1F-3628-4A67-A51F-A6C945FD514F}" type="presParOf" srcId="{99E27711-0514-4531-8B78-1C3F55CCC4F4}" destId="{13E462BF-6254-44D7-B7DA-89152AC688C6}" srcOrd="5" destOrd="0" presId="urn:microsoft.com/office/officeart/2005/8/layout/hierarchy1"/>
    <dgm:cxn modelId="{90B049AF-AD21-4D02-972B-B0D685C472AE}" type="presParOf" srcId="{13E462BF-6254-44D7-B7DA-89152AC688C6}" destId="{2C0B520E-1265-4DF9-AB38-51AF54FA4AA4}" srcOrd="0" destOrd="0" presId="urn:microsoft.com/office/officeart/2005/8/layout/hierarchy1"/>
    <dgm:cxn modelId="{C8E03B31-D6F3-4B56-A076-8A7E7F14B087}" type="presParOf" srcId="{2C0B520E-1265-4DF9-AB38-51AF54FA4AA4}" destId="{ADF072BB-7A76-41D5-AE26-D413B9350DEC}" srcOrd="0" destOrd="0" presId="urn:microsoft.com/office/officeart/2005/8/layout/hierarchy1"/>
    <dgm:cxn modelId="{2C58B46A-0F14-4114-9AC4-C03C96B3303B}" type="presParOf" srcId="{2C0B520E-1265-4DF9-AB38-51AF54FA4AA4}" destId="{2BBEFE3A-2CD1-4A92-94D1-E2E6FC3F1988}" srcOrd="1" destOrd="0" presId="urn:microsoft.com/office/officeart/2005/8/layout/hierarchy1"/>
    <dgm:cxn modelId="{BBD7A5E3-0B28-4F95-A8D4-033C0DFBA124}" type="presParOf" srcId="{13E462BF-6254-44D7-B7DA-89152AC688C6}" destId="{7CFB4250-3A36-4C15-BACA-A72B8A9AA0C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52EAC-B233-4E3F-847A-4A4321FD2449}">
      <dsp:nvSpPr>
        <dsp:cNvPr id="0" name=""/>
        <dsp:cNvSpPr/>
      </dsp:nvSpPr>
      <dsp:spPr>
        <a:xfrm>
          <a:off x="1698278" y="240307"/>
          <a:ext cx="3491884" cy="109121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9116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Цветоводство и декоративное садоводство</a:t>
          </a:r>
        </a:p>
      </dsp:txBody>
      <dsp:txXfrm>
        <a:off x="1698278" y="240307"/>
        <a:ext cx="3491884" cy="1091214"/>
      </dsp:txXfrm>
    </dsp:sp>
    <dsp:sp modelId="{03CF5F13-0091-44D1-A2AB-1C50CB8989E3}">
      <dsp:nvSpPr>
        <dsp:cNvPr id="0" name=""/>
        <dsp:cNvSpPr/>
      </dsp:nvSpPr>
      <dsp:spPr>
        <a:xfrm>
          <a:off x="1552782" y="82688"/>
          <a:ext cx="763849" cy="11457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A8087D-6ED7-4BB1-82A6-ADC0C1574509}">
      <dsp:nvSpPr>
        <dsp:cNvPr id="0" name=""/>
        <dsp:cNvSpPr/>
      </dsp:nvSpPr>
      <dsp:spPr>
        <a:xfrm>
          <a:off x="5472841" y="229129"/>
          <a:ext cx="3489679" cy="10905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8649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Швейное дело</a:t>
          </a:r>
        </a:p>
      </dsp:txBody>
      <dsp:txXfrm>
        <a:off x="5472841" y="229129"/>
        <a:ext cx="3489679" cy="1090524"/>
      </dsp:txXfrm>
    </dsp:sp>
    <dsp:sp modelId="{6147F909-0AAB-4396-8B71-EDDD2FD000A7}">
      <dsp:nvSpPr>
        <dsp:cNvPr id="0" name=""/>
        <dsp:cNvSpPr/>
      </dsp:nvSpPr>
      <dsp:spPr>
        <a:xfrm>
          <a:off x="5320010" y="94555"/>
          <a:ext cx="778222" cy="109915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4636E-78D4-42EF-855B-2E44A4537887}">
      <dsp:nvSpPr>
        <dsp:cNvPr id="0" name=""/>
        <dsp:cNvSpPr/>
      </dsp:nvSpPr>
      <dsp:spPr>
        <a:xfrm>
          <a:off x="1716269" y="1617156"/>
          <a:ext cx="3476459" cy="108639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5851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Подготовка младшего обслуживающего персонала</a:t>
          </a:r>
        </a:p>
      </dsp:txBody>
      <dsp:txXfrm>
        <a:off x="1716269" y="1617156"/>
        <a:ext cx="3476459" cy="1086393"/>
      </dsp:txXfrm>
    </dsp:sp>
    <dsp:sp modelId="{5D91E7F1-D420-44B0-81FC-F9E4C97055EC}">
      <dsp:nvSpPr>
        <dsp:cNvPr id="0" name=""/>
        <dsp:cNvSpPr/>
      </dsp:nvSpPr>
      <dsp:spPr>
        <a:xfrm>
          <a:off x="1571416" y="1460232"/>
          <a:ext cx="760475" cy="11407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477629-7B66-43E2-8003-E3D5202E2340}">
      <dsp:nvSpPr>
        <dsp:cNvPr id="0" name=""/>
        <dsp:cNvSpPr/>
      </dsp:nvSpPr>
      <dsp:spPr>
        <a:xfrm>
          <a:off x="5467428" y="1617156"/>
          <a:ext cx="3476459" cy="108639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5851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Сельско-хозяйственный труд</a:t>
          </a:r>
        </a:p>
      </dsp:txBody>
      <dsp:txXfrm>
        <a:off x="5467428" y="1617156"/>
        <a:ext cx="3476459" cy="1086393"/>
      </dsp:txXfrm>
    </dsp:sp>
    <dsp:sp modelId="{35DD1706-61E4-4CB5-84D9-0ECE6E5D5039}">
      <dsp:nvSpPr>
        <dsp:cNvPr id="0" name=""/>
        <dsp:cNvSpPr/>
      </dsp:nvSpPr>
      <dsp:spPr>
        <a:xfrm>
          <a:off x="5322575" y="1460232"/>
          <a:ext cx="760475" cy="114071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52EAC-B233-4E3F-847A-4A4321FD2449}">
      <dsp:nvSpPr>
        <dsp:cNvPr id="0" name=""/>
        <dsp:cNvSpPr/>
      </dsp:nvSpPr>
      <dsp:spPr>
        <a:xfrm>
          <a:off x="276922" y="698229"/>
          <a:ext cx="2746911" cy="85840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14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Поварское дело</a:t>
          </a:r>
        </a:p>
      </dsp:txBody>
      <dsp:txXfrm>
        <a:off x="276922" y="698229"/>
        <a:ext cx="2746911" cy="858409"/>
      </dsp:txXfrm>
    </dsp:sp>
    <dsp:sp modelId="{03CF5F13-0091-44D1-A2AB-1C50CB8989E3}">
      <dsp:nvSpPr>
        <dsp:cNvPr id="0" name=""/>
        <dsp:cNvSpPr/>
      </dsp:nvSpPr>
      <dsp:spPr>
        <a:xfrm>
          <a:off x="162468" y="574237"/>
          <a:ext cx="600886" cy="9013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A8087D-6ED7-4BB1-82A6-ADC0C1574509}">
      <dsp:nvSpPr>
        <dsp:cNvPr id="0" name=""/>
        <dsp:cNvSpPr/>
      </dsp:nvSpPr>
      <dsp:spPr>
        <a:xfrm>
          <a:off x="3240362" y="698461"/>
          <a:ext cx="2745177" cy="8578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1063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Швейное дело</a:t>
          </a:r>
        </a:p>
      </dsp:txBody>
      <dsp:txXfrm>
        <a:off x="3240362" y="698461"/>
        <a:ext cx="2745177" cy="857867"/>
      </dsp:txXfrm>
    </dsp:sp>
    <dsp:sp modelId="{6147F909-0AAB-4396-8B71-EDDD2FD000A7}">
      <dsp:nvSpPr>
        <dsp:cNvPr id="0" name=""/>
        <dsp:cNvSpPr/>
      </dsp:nvSpPr>
      <dsp:spPr>
        <a:xfrm>
          <a:off x="3125980" y="574547"/>
          <a:ext cx="600507" cy="90076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4636E-78D4-42EF-855B-2E44A4537887}">
      <dsp:nvSpPr>
        <dsp:cNvPr id="0" name=""/>
        <dsp:cNvSpPr/>
      </dsp:nvSpPr>
      <dsp:spPr>
        <a:xfrm>
          <a:off x="6201634" y="699851"/>
          <a:ext cx="2734777" cy="85461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8861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Штукатурно-малярное дело</a:t>
          </a:r>
        </a:p>
      </dsp:txBody>
      <dsp:txXfrm>
        <a:off x="6201634" y="699851"/>
        <a:ext cx="2734777" cy="854617"/>
      </dsp:txXfrm>
    </dsp:sp>
    <dsp:sp modelId="{5D91E7F1-D420-44B0-81FC-F9E4C97055EC}">
      <dsp:nvSpPr>
        <dsp:cNvPr id="0" name=""/>
        <dsp:cNvSpPr/>
      </dsp:nvSpPr>
      <dsp:spPr>
        <a:xfrm>
          <a:off x="6087685" y="576407"/>
          <a:ext cx="598232" cy="8973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EF8C33-393C-4E65-AE07-0DB299B36E56}">
      <dsp:nvSpPr>
        <dsp:cNvPr id="0" name=""/>
        <dsp:cNvSpPr/>
      </dsp:nvSpPr>
      <dsp:spPr>
        <a:xfrm>
          <a:off x="1354026" y="569748"/>
          <a:ext cx="3930804" cy="665677"/>
        </a:xfrm>
        <a:custGeom>
          <a:avLst/>
          <a:gdLst/>
          <a:ahLst/>
          <a:cxnLst/>
          <a:rect l="0" t="0" r="0" b="0"/>
          <a:pathLst>
            <a:path>
              <a:moveTo>
                <a:pt x="3930804" y="0"/>
              </a:moveTo>
              <a:lnTo>
                <a:pt x="3930804" y="461542"/>
              </a:lnTo>
              <a:lnTo>
                <a:pt x="0" y="461542"/>
              </a:lnTo>
              <a:lnTo>
                <a:pt x="0" y="665677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5E9C1-31DF-44C4-A9EB-F9B640F8DC14}">
      <dsp:nvSpPr>
        <dsp:cNvPr id="0" name=""/>
        <dsp:cNvSpPr/>
      </dsp:nvSpPr>
      <dsp:spPr>
        <a:xfrm>
          <a:off x="4047266" y="569748"/>
          <a:ext cx="1237565" cy="665677"/>
        </a:xfrm>
        <a:custGeom>
          <a:avLst/>
          <a:gdLst/>
          <a:ahLst/>
          <a:cxnLst/>
          <a:rect l="0" t="0" r="0" b="0"/>
          <a:pathLst>
            <a:path>
              <a:moveTo>
                <a:pt x="1237565" y="0"/>
              </a:moveTo>
              <a:lnTo>
                <a:pt x="1237565" y="461542"/>
              </a:lnTo>
              <a:lnTo>
                <a:pt x="0" y="461542"/>
              </a:lnTo>
              <a:lnTo>
                <a:pt x="0" y="665677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6029B-3D7E-4E01-B694-30F073F91A6A}">
      <dsp:nvSpPr>
        <dsp:cNvPr id="0" name=""/>
        <dsp:cNvSpPr/>
      </dsp:nvSpPr>
      <dsp:spPr>
        <a:xfrm>
          <a:off x="5284831" y="569748"/>
          <a:ext cx="1455673" cy="665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542"/>
              </a:lnTo>
              <a:lnTo>
                <a:pt x="1455673" y="461542"/>
              </a:lnTo>
              <a:lnTo>
                <a:pt x="1455673" y="665677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941ED-5414-4100-A5B0-1F998ABBA4B4}">
      <dsp:nvSpPr>
        <dsp:cNvPr id="0" name=""/>
        <dsp:cNvSpPr/>
      </dsp:nvSpPr>
      <dsp:spPr>
        <a:xfrm>
          <a:off x="5284831" y="569748"/>
          <a:ext cx="4148913" cy="665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542"/>
              </a:lnTo>
              <a:lnTo>
                <a:pt x="4148913" y="461542"/>
              </a:lnTo>
              <a:lnTo>
                <a:pt x="4148913" y="665677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ECFC7-7D5B-4DA2-88C6-447EF6A81D8D}">
      <dsp:nvSpPr>
        <dsp:cNvPr id="0" name=""/>
        <dsp:cNvSpPr/>
      </dsp:nvSpPr>
      <dsp:spPr>
        <a:xfrm>
          <a:off x="976894" y="-23369"/>
          <a:ext cx="8615873" cy="5931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2E94B-4400-47BE-8F9B-9B72285614B2}">
      <dsp:nvSpPr>
        <dsp:cNvPr id="0" name=""/>
        <dsp:cNvSpPr/>
      </dsp:nvSpPr>
      <dsp:spPr>
        <a:xfrm>
          <a:off x="1221734" y="209228"/>
          <a:ext cx="8615873" cy="593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Комплексный экзамен</a:t>
          </a:r>
          <a:endParaRPr lang="ru-RU" sz="2300" kern="1200" dirty="0"/>
        </a:p>
      </dsp:txBody>
      <dsp:txXfrm>
        <a:off x="1239106" y="226600"/>
        <a:ext cx="8581129" cy="558374"/>
      </dsp:txXfrm>
    </dsp:sp>
    <dsp:sp modelId="{441632F2-56F5-4AAC-BEFD-FDBC8DEDBD5D}">
      <dsp:nvSpPr>
        <dsp:cNvPr id="0" name=""/>
        <dsp:cNvSpPr/>
      </dsp:nvSpPr>
      <dsp:spPr>
        <a:xfrm>
          <a:off x="8331965" y="1235426"/>
          <a:ext cx="2203559" cy="13992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A80F5-5675-4722-89FA-AE3BB8008328}">
      <dsp:nvSpPr>
        <dsp:cNvPr id="0" name=""/>
        <dsp:cNvSpPr/>
      </dsp:nvSpPr>
      <dsp:spPr>
        <a:xfrm>
          <a:off x="8576805" y="1468024"/>
          <a:ext cx="2203559" cy="1399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русский язык</a:t>
          </a:r>
          <a:endParaRPr lang="ru-RU" sz="2300" kern="1200" dirty="0"/>
        </a:p>
      </dsp:txBody>
      <dsp:txXfrm>
        <a:off x="8617788" y="1509007"/>
        <a:ext cx="2121593" cy="1317294"/>
      </dsp:txXfrm>
    </dsp:sp>
    <dsp:sp modelId="{A76BDCCF-DBE2-4204-A6BD-06D4839FACAA}">
      <dsp:nvSpPr>
        <dsp:cNvPr id="0" name=""/>
        <dsp:cNvSpPr/>
      </dsp:nvSpPr>
      <dsp:spPr>
        <a:xfrm>
          <a:off x="5638725" y="1235426"/>
          <a:ext cx="2203559" cy="13992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B5C455-5D25-4B9F-96EB-1CE34D681DC7}">
      <dsp:nvSpPr>
        <dsp:cNvPr id="0" name=""/>
        <dsp:cNvSpPr/>
      </dsp:nvSpPr>
      <dsp:spPr>
        <a:xfrm>
          <a:off x="5883565" y="1468024"/>
          <a:ext cx="2203559" cy="1399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чтение (литературное) чтение</a:t>
          </a:r>
          <a:endParaRPr lang="ru-RU" sz="2300" kern="1200" dirty="0"/>
        </a:p>
      </dsp:txBody>
      <dsp:txXfrm>
        <a:off x="5924548" y="1509007"/>
        <a:ext cx="2121593" cy="1317294"/>
      </dsp:txXfrm>
    </dsp:sp>
    <dsp:sp modelId="{143845C2-ECFD-4B5E-9E47-E98D50F5F1BF}">
      <dsp:nvSpPr>
        <dsp:cNvPr id="0" name=""/>
        <dsp:cNvSpPr/>
      </dsp:nvSpPr>
      <dsp:spPr>
        <a:xfrm>
          <a:off x="2945486" y="1235426"/>
          <a:ext cx="2203559" cy="13992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B712B-FB3D-4238-AEDF-0BA9A939AA24}">
      <dsp:nvSpPr>
        <dsp:cNvPr id="0" name=""/>
        <dsp:cNvSpPr/>
      </dsp:nvSpPr>
      <dsp:spPr>
        <a:xfrm>
          <a:off x="3190326" y="1468024"/>
          <a:ext cx="2203559" cy="1399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основы социальной жизни</a:t>
          </a:r>
          <a:endParaRPr lang="ru-RU" sz="2300" kern="1200" dirty="0"/>
        </a:p>
      </dsp:txBody>
      <dsp:txXfrm>
        <a:off x="3231309" y="1509007"/>
        <a:ext cx="2121593" cy="1317294"/>
      </dsp:txXfrm>
    </dsp:sp>
    <dsp:sp modelId="{BC689C6F-A957-4F7D-A9C2-921AB314D0BA}">
      <dsp:nvSpPr>
        <dsp:cNvPr id="0" name=""/>
        <dsp:cNvSpPr/>
      </dsp:nvSpPr>
      <dsp:spPr>
        <a:xfrm>
          <a:off x="252247" y="1235426"/>
          <a:ext cx="2203559" cy="13992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68CEF-20A8-4FD9-8C49-D74DB7696BC2}">
      <dsp:nvSpPr>
        <dsp:cNvPr id="0" name=""/>
        <dsp:cNvSpPr/>
      </dsp:nvSpPr>
      <dsp:spPr>
        <a:xfrm>
          <a:off x="497087" y="1468024"/>
          <a:ext cx="2203559" cy="1399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математика</a:t>
          </a:r>
          <a:endParaRPr lang="ru-RU" sz="2300" kern="1200" dirty="0"/>
        </a:p>
      </dsp:txBody>
      <dsp:txXfrm>
        <a:off x="538070" y="1509007"/>
        <a:ext cx="2121593" cy="13172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2BB6F-8E34-43DE-9EC6-25669F7688D3}">
      <dsp:nvSpPr>
        <dsp:cNvPr id="0" name=""/>
        <dsp:cNvSpPr/>
      </dsp:nvSpPr>
      <dsp:spPr>
        <a:xfrm>
          <a:off x="5606052" y="521428"/>
          <a:ext cx="3746706" cy="484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568"/>
              </a:lnTo>
              <a:lnTo>
                <a:pt x="3746706" y="297568"/>
              </a:lnTo>
              <a:lnTo>
                <a:pt x="3746706" y="484690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EF8C33-393C-4E65-AE07-0DB299B36E56}">
      <dsp:nvSpPr>
        <dsp:cNvPr id="0" name=""/>
        <dsp:cNvSpPr/>
      </dsp:nvSpPr>
      <dsp:spPr>
        <a:xfrm>
          <a:off x="5430987" y="521428"/>
          <a:ext cx="175065" cy="637093"/>
        </a:xfrm>
        <a:custGeom>
          <a:avLst/>
          <a:gdLst/>
          <a:ahLst/>
          <a:cxnLst/>
          <a:rect l="0" t="0" r="0" b="0"/>
          <a:pathLst>
            <a:path>
              <a:moveTo>
                <a:pt x="175065" y="0"/>
              </a:moveTo>
              <a:lnTo>
                <a:pt x="175065" y="449972"/>
              </a:lnTo>
              <a:lnTo>
                <a:pt x="0" y="449972"/>
              </a:lnTo>
              <a:lnTo>
                <a:pt x="0" y="637093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5E9C1-31DF-44C4-A9EB-F9B640F8DC14}">
      <dsp:nvSpPr>
        <dsp:cNvPr id="0" name=""/>
        <dsp:cNvSpPr/>
      </dsp:nvSpPr>
      <dsp:spPr>
        <a:xfrm>
          <a:off x="1811676" y="521428"/>
          <a:ext cx="3794376" cy="494477"/>
        </a:xfrm>
        <a:custGeom>
          <a:avLst/>
          <a:gdLst/>
          <a:ahLst/>
          <a:cxnLst/>
          <a:rect l="0" t="0" r="0" b="0"/>
          <a:pathLst>
            <a:path>
              <a:moveTo>
                <a:pt x="3794376" y="0"/>
              </a:moveTo>
              <a:lnTo>
                <a:pt x="3794376" y="307355"/>
              </a:lnTo>
              <a:lnTo>
                <a:pt x="0" y="307355"/>
              </a:lnTo>
              <a:lnTo>
                <a:pt x="0" y="494477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ECFC7-7D5B-4DA2-88C6-447EF6A81D8D}">
      <dsp:nvSpPr>
        <dsp:cNvPr id="0" name=""/>
        <dsp:cNvSpPr/>
      </dsp:nvSpPr>
      <dsp:spPr>
        <a:xfrm>
          <a:off x="1657159" y="-22256"/>
          <a:ext cx="7897786" cy="5436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2E94B-4400-47BE-8F9B-9B72285614B2}">
      <dsp:nvSpPr>
        <dsp:cNvPr id="0" name=""/>
        <dsp:cNvSpPr/>
      </dsp:nvSpPr>
      <dsp:spPr>
        <a:xfrm>
          <a:off x="1881592" y="190955"/>
          <a:ext cx="7897786" cy="5436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Экзамен по труду (технологии)</a:t>
          </a:r>
          <a:endParaRPr lang="ru-RU" sz="2000" kern="1200" dirty="0"/>
        </a:p>
      </dsp:txBody>
      <dsp:txXfrm>
        <a:off x="1897516" y="206879"/>
        <a:ext cx="7865938" cy="511837"/>
      </dsp:txXfrm>
    </dsp:sp>
    <dsp:sp modelId="{143845C2-ECFD-4B5E-9E47-E98D50F5F1BF}">
      <dsp:nvSpPr>
        <dsp:cNvPr id="0" name=""/>
        <dsp:cNvSpPr/>
      </dsp:nvSpPr>
      <dsp:spPr>
        <a:xfrm>
          <a:off x="6012" y="1015905"/>
          <a:ext cx="3611326" cy="9650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B712B-FB3D-4238-AEDF-0BA9A939AA24}">
      <dsp:nvSpPr>
        <dsp:cNvPr id="0" name=""/>
        <dsp:cNvSpPr/>
      </dsp:nvSpPr>
      <dsp:spPr>
        <a:xfrm>
          <a:off x="230446" y="1229117"/>
          <a:ext cx="3611326" cy="9650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Теоретическая часть (ответы на вопросы) </a:t>
          </a:r>
          <a:endParaRPr lang="ru-RU" sz="2400" kern="1200" dirty="0"/>
        </a:p>
      </dsp:txBody>
      <dsp:txXfrm>
        <a:off x="258711" y="1257382"/>
        <a:ext cx="3554796" cy="908502"/>
      </dsp:txXfrm>
    </dsp:sp>
    <dsp:sp modelId="{BC689C6F-A957-4F7D-A9C2-921AB314D0BA}">
      <dsp:nvSpPr>
        <dsp:cNvPr id="0" name=""/>
        <dsp:cNvSpPr/>
      </dsp:nvSpPr>
      <dsp:spPr>
        <a:xfrm>
          <a:off x="4007540" y="1158522"/>
          <a:ext cx="2846894" cy="99762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68CEF-20A8-4FD9-8C49-D74DB7696BC2}">
      <dsp:nvSpPr>
        <dsp:cNvPr id="0" name=""/>
        <dsp:cNvSpPr/>
      </dsp:nvSpPr>
      <dsp:spPr>
        <a:xfrm>
          <a:off x="4231974" y="1371734"/>
          <a:ext cx="2846894" cy="997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Практическая часть</a:t>
          </a:r>
        </a:p>
        <a:p>
          <a:pPr marL="0" lvl="0" defTabSz="1022350">
            <a:spcBef>
              <a:spcPct val="0"/>
            </a:spcBef>
            <a:spcAft>
              <a:spcPct val="35000"/>
            </a:spcAft>
            <a:buNone/>
          </a:pPr>
          <a:endParaRPr lang="ru-RU" kern="1200" dirty="0"/>
        </a:p>
      </dsp:txBody>
      <dsp:txXfrm>
        <a:off x="4261193" y="1400953"/>
        <a:ext cx="2788456" cy="939186"/>
      </dsp:txXfrm>
    </dsp:sp>
    <dsp:sp modelId="{ADF072BB-7A76-41D5-AE26-D413B9350DEC}">
      <dsp:nvSpPr>
        <dsp:cNvPr id="0" name=""/>
        <dsp:cNvSpPr/>
      </dsp:nvSpPr>
      <dsp:spPr>
        <a:xfrm>
          <a:off x="7329067" y="1006118"/>
          <a:ext cx="4047383" cy="12826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BEFE3A-2CD1-4A92-94D1-E2E6FC3F1988}">
      <dsp:nvSpPr>
        <dsp:cNvPr id="0" name=""/>
        <dsp:cNvSpPr/>
      </dsp:nvSpPr>
      <dsp:spPr>
        <a:xfrm>
          <a:off x="7553500" y="1219330"/>
          <a:ext cx="4047383" cy="1282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ряда учащихся возможно выполнение только практической работы с элементами собеседования</a:t>
          </a:r>
        </a:p>
      </dsp:txBody>
      <dsp:txXfrm>
        <a:off x="7591067" y="1256897"/>
        <a:ext cx="3972249" cy="1207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4C3AF-3BAB-4599-A959-23D84D30A35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DC792-5958-4176-A752-3D5FAAD3D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013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DC792-5958-4176-A752-3D5FAAD3D08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731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F792-453D-4FB1-A3F0-0CCA5914824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D8E9-7063-4C3B-8081-2525FFDF8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064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F792-453D-4FB1-A3F0-0CCA5914824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D8E9-7063-4C3B-8081-2525FFDF8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27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F792-453D-4FB1-A3F0-0CCA5914824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D8E9-7063-4C3B-8081-2525FFDF80D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8920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F792-453D-4FB1-A3F0-0CCA5914824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D8E9-7063-4C3B-8081-2525FFDF8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254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F792-453D-4FB1-A3F0-0CCA5914824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D8E9-7063-4C3B-8081-2525FFDF80D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4544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F792-453D-4FB1-A3F0-0CCA5914824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D8E9-7063-4C3B-8081-2525FFDF8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975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F792-453D-4FB1-A3F0-0CCA5914824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D8E9-7063-4C3B-8081-2525FFDF8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462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F792-453D-4FB1-A3F0-0CCA5914824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D8E9-7063-4C3B-8081-2525FFDF8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64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F792-453D-4FB1-A3F0-0CCA5914824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D8E9-7063-4C3B-8081-2525FFDF8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1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F792-453D-4FB1-A3F0-0CCA5914824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D8E9-7063-4C3B-8081-2525FFDF8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221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F792-453D-4FB1-A3F0-0CCA5914824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D8E9-7063-4C3B-8081-2525FFDF8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47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F792-453D-4FB1-A3F0-0CCA5914824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D8E9-7063-4C3B-8081-2525FFDF8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687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F792-453D-4FB1-A3F0-0CCA5914824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D8E9-7063-4C3B-8081-2525FFDF8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56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F792-453D-4FB1-A3F0-0CCA5914824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D8E9-7063-4C3B-8081-2525FFDF8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278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F792-453D-4FB1-A3F0-0CCA5914824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D8E9-7063-4C3B-8081-2525FFDF8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81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F792-453D-4FB1-A3F0-0CCA5914824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D8E9-7063-4C3B-8081-2525FFDF8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60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DF792-453D-4FB1-A3F0-0CCA5914824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B94D8E9-7063-4C3B-8081-2525FFDF8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97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6C9830-CD15-443C-B914-1250F3FD1CB8}"/>
              </a:ext>
            </a:extLst>
          </p:cNvPr>
          <p:cNvSpPr/>
          <p:nvPr/>
        </p:nvSpPr>
        <p:spPr>
          <a:xfrm>
            <a:off x="267854" y="1896187"/>
            <a:ext cx="985520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проведения итоговой аттестации обучающихся с нарушениями интеллекта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0F29BB-6183-499E-BD0B-4988FE19C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235200" cy="21880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156816-726B-439C-A4F5-61671F60B5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45" y="0"/>
            <a:ext cx="2118591" cy="21185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0F8633-C03B-4000-A9DC-4C2F4F32B391}"/>
              </a:ext>
            </a:extLst>
          </p:cNvPr>
          <p:cNvSpPr txBox="1"/>
          <p:nvPr/>
        </p:nvSpPr>
        <p:spPr>
          <a:xfrm>
            <a:off x="651164" y="5452531"/>
            <a:ext cx="6045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Переходюк Анна Борисовна,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учебной работе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ГКОУ КК школы-интернат с. Воронцовка</a:t>
            </a:r>
          </a:p>
        </p:txBody>
      </p:sp>
    </p:spTree>
    <p:extLst>
      <p:ext uri="{BB962C8B-B14F-4D97-AF65-F5344CB8AC3E}">
        <p14:creationId xmlns:p14="http://schemas.microsoft.com/office/powerpoint/2010/main" val="829487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966D6D6-7740-4518-A7EF-A97DC27DF23B}"/>
              </a:ext>
            </a:extLst>
          </p:cNvPr>
          <p:cNvSpPr/>
          <p:nvPr/>
        </p:nvSpPr>
        <p:spPr>
          <a:xfrm>
            <a:off x="1168420" y="125523"/>
            <a:ext cx="98551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проведения итоговой аттестации</a:t>
            </a:r>
          </a:p>
          <a:p>
            <a:pPr algn="ctr"/>
            <a:r>
              <a:rPr lang="ru-RU" sz="36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обучающихся с ОВЗ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35D690-36FC-484D-A1DD-F8AC06F1147C}"/>
              </a:ext>
            </a:extLst>
          </p:cNvPr>
          <p:cNvSpPr txBox="1"/>
          <p:nvPr/>
        </p:nvSpPr>
        <p:spPr>
          <a:xfrm>
            <a:off x="550949" y="2031078"/>
            <a:ext cx="9722605" cy="1745927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9000"/>
              </a:lnSpc>
              <a:tabLst>
                <a:tab pos="524510" algn="l"/>
                <a:tab pos="5138420" algn="l"/>
                <a:tab pos="542163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итоговой аттестации обучающихся IX классов с нарушением интеллекта проверяется соответствие знаний выпускников требованиям АООП, глубина и прочность полученных знаний и практических навыков, их применение.</a:t>
            </a:r>
          </a:p>
          <a:p>
            <a:pPr algn="just">
              <a:lnSpc>
                <a:spcPct val="109000"/>
              </a:lnSpc>
              <a:tabLst>
                <a:tab pos="524510" algn="l"/>
                <a:tab pos="5138420" algn="l"/>
                <a:tab pos="542163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Предметный (комплексный) тест будет считаться успешно выполненным, если правильно выполнено не менее 50% заданий от общего количества заданий теста.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CD38A1-966D-4070-B008-5007F8A03344}"/>
              </a:ext>
            </a:extLst>
          </p:cNvPr>
          <p:cNvSpPr txBox="1"/>
          <p:nvPr/>
        </p:nvSpPr>
        <p:spPr>
          <a:xfrm>
            <a:off x="2263098" y="4082852"/>
            <a:ext cx="9211726" cy="2081404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9000"/>
              </a:lnSpc>
              <a:tabLst>
                <a:tab pos="524510" algn="l"/>
                <a:tab pos="5138420" algn="l"/>
                <a:tab pos="5421630" algn="l"/>
              </a:tabLs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оценка испытания по труду (технологии) выставляется как совокупная по результатам ответов на билеты и выполнения практической работы. При этом учитываются составляющие результата:</a:t>
            </a:r>
          </a:p>
          <a:p>
            <a:pPr algn="just">
              <a:lnSpc>
                <a:spcPct val="109000"/>
              </a:lnSpc>
              <a:tabLst>
                <a:tab pos="524510" algn="l"/>
                <a:tab pos="5138420" algn="l"/>
                <a:tab pos="542163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-предметно-информационная составляющая;</a:t>
            </a:r>
          </a:p>
          <a:p>
            <a:pPr algn="just">
              <a:lnSpc>
                <a:spcPct val="109000"/>
              </a:lnSpc>
              <a:tabLst>
                <a:tab pos="524510" algn="l"/>
                <a:tab pos="5138420" algn="l"/>
                <a:tab pos="542163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-деятельно-коммуникативная составляющая;</a:t>
            </a:r>
          </a:p>
          <a:p>
            <a:pPr algn="just">
              <a:lnSpc>
                <a:spcPct val="109000"/>
              </a:lnSpc>
              <a:tabLst>
                <a:tab pos="524510" algn="l"/>
                <a:tab pos="5138420" algn="l"/>
                <a:tab pos="542163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-ценностно-ориентационная составляющая.</a:t>
            </a:r>
          </a:p>
        </p:txBody>
      </p:sp>
    </p:spTree>
    <p:extLst>
      <p:ext uri="{BB962C8B-B14F-4D97-AF65-F5344CB8AC3E}">
        <p14:creationId xmlns:p14="http://schemas.microsoft.com/office/powerpoint/2010/main" val="1787886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7FE6FC-45A3-465C-801D-587CB48F3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70" y="625939"/>
            <a:ext cx="7978589" cy="37183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37055E-6C4A-4A3C-8876-35EE5835D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5858" y="3214934"/>
            <a:ext cx="8099611" cy="351335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D9D8D1A-2DFB-4C29-AE53-67546B9E81F4}"/>
              </a:ext>
            </a:extLst>
          </p:cNvPr>
          <p:cNvSpPr/>
          <p:nvPr/>
        </p:nvSpPr>
        <p:spPr>
          <a:xfrm>
            <a:off x="1080779" y="125523"/>
            <a:ext cx="100305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результатов  итоговой аттестации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F92F4B4-48BE-4FBA-A2B2-CC2D7C6C88A5}"/>
              </a:ext>
            </a:extLst>
          </p:cNvPr>
          <p:cNvSpPr/>
          <p:nvPr/>
        </p:nvSpPr>
        <p:spPr>
          <a:xfrm>
            <a:off x="1271939" y="4521513"/>
            <a:ext cx="2315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</a:t>
            </a:r>
          </a:p>
        </p:txBody>
      </p:sp>
    </p:spTree>
    <p:extLst>
      <p:ext uri="{BB962C8B-B14F-4D97-AF65-F5344CB8AC3E}">
        <p14:creationId xmlns:p14="http://schemas.microsoft.com/office/powerpoint/2010/main" val="2407680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0DB25D-F0C5-47D7-A3EE-068685998B6C}"/>
              </a:ext>
            </a:extLst>
          </p:cNvPr>
          <p:cNvSpPr/>
          <p:nvPr/>
        </p:nvSpPr>
        <p:spPr>
          <a:xfrm>
            <a:off x="2439819" y="125523"/>
            <a:ext cx="73124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</a:t>
            </a:r>
          </a:p>
          <a:p>
            <a:pPr algn="ctr"/>
            <a:r>
              <a:rPr lang="ru-RU" sz="36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процесса в 10-11 классах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D58645-D421-458F-A1A5-A356E1252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259" y="1420906"/>
            <a:ext cx="4114800" cy="514350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575AC2-F562-489F-B7C3-A18897699639}"/>
              </a:ext>
            </a:extLst>
          </p:cNvPr>
          <p:cNvSpPr txBox="1"/>
          <p:nvPr/>
        </p:nvSpPr>
        <p:spPr>
          <a:xfrm>
            <a:off x="470266" y="3913649"/>
            <a:ext cx="7104910" cy="2752357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9000"/>
              </a:lnSpc>
              <a:tabLst>
                <a:tab pos="524510" algn="l"/>
                <a:tab pos="5138420" algn="l"/>
                <a:tab pos="542163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части учебного плана, формируемая участниками образовательных отношений увеличено количество учебных часов, отводимых на изучение отдельных учебных предметов обязательной части,  а именно:</a:t>
            </a:r>
          </a:p>
          <a:p>
            <a:pPr algn="just">
              <a:lnSpc>
                <a:spcPct val="109000"/>
              </a:lnSpc>
              <a:tabLst>
                <a:tab pos="524510" algn="l"/>
                <a:tab pos="5138420" algn="l"/>
                <a:tab pos="542163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класс (3 часа): русский язык – 1 ч, математика – 1 ч, профильный  труд – 1 ч.</a:t>
            </a:r>
          </a:p>
          <a:p>
            <a:pPr algn="just">
              <a:lnSpc>
                <a:spcPct val="109000"/>
              </a:lnSpc>
              <a:tabLst>
                <a:tab pos="524510" algn="l"/>
                <a:tab pos="5138420" algn="l"/>
                <a:tab pos="542163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 (3 часа): русский язык – 1 ч, математика – 1 ч, профильный  труд – 1 ч.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52E321-3246-45FE-B493-9CE8A1DFEB32}"/>
              </a:ext>
            </a:extLst>
          </p:cNvPr>
          <p:cNvSpPr txBox="1"/>
          <p:nvPr/>
        </p:nvSpPr>
        <p:spPr>
          <a:xfrm>
            <a:off x="470266" y="1325852"/>
            <a:ext cx="7104910" cy="2087366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9000"/>
              </a:lnSpc>
              <a:tabLst>
                <a:tab pos="524510" algn="l"/>
                <a:tab pos="5138420" algn="l"/>
                <a:tab pos="5421630" algn="l"/>
              </a:tabLst>
            </a:pPr>
            <a:r>
              <a:rPr lang="ru-RU" sz="20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 3 этапа обучения (10-11 классы), реализующий АООП УО (вариант 1), фиксирует общий объем нагрузки, максимальный объем аудиторной нагрузки обучающихся, состав и структуру обязательных предметных областей, распределяет учебное время, отводимое на их освоение по классам и учебным предметам.</a:t>
            </a:r>
            <a:endParaRPr lang="ru-RU" sz="20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202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0DB25D-F0C5-47D7-A3EE-068685998B6C}"/>
              </a:ext>
            </a:extLst>
          </p:cNvPr>
          <p:cNvSpPr/>
          <p:nvPr/>
        </p:nvSpPr>
        <p:spPr>
          <a:xfrm>
            <a:off x="2439819" y="125523"/>
            <a:ext cx="73124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</a:t>
            </a:r>
          </a:p>
          <a:p>
            <a:pPr algn="ctr"/>
            <a:r>
              <a:rPr lang="ru-RU" sz="36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процесса в 10-11 классах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52E321-3246-45FE-B493-9CE8A1DFEB32}"/>
              </a:ext>
            </a:extLst>
          </p:cNvPr>
          <p:cNvSpPr txBox="1"/>
          <p:nvPr/>
        </p:nvSpPr>
        <p:spPr>
          <a:xfrm>
            <a:off x="470266" y="2004774"/>
            <a:ext cx="7104910" cy="1080937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9000"/>
              </a:lnSpc>
              <a:tabLst>
                <a:tab pos="524510" algn="l"/>
                <a:tab pos="5138420" algn="l"/>
                <a:tab pos="5421630" algn="l"/>
              </a:tabLst>
            </a:pPr>
            <a:r>
              <a:rPr lang="ru-RU" sz="20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итогам обучения в 10-11 классе обучающимся выдается расширенная характеристика с указанием профиля трудового обучения, полученных навыков и т.д.  </a:t>
            </a:r>
            <a:endParaRPr lang="ru-RU" sz="20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870291-F7FB-4DE4-865D-49217A0702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" t="26361" r="28557" b="13599"/>
          <a:stretch/>
        </p:blipFill>
        <p:spPr>
          <a:xfrm>
            <a:off x="9104040" y="1519741"/>
            <a:ext cx="2617694" cy="3053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9852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016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614565-A988-4618-A8E5-0E398269CBD7}"/>
              </a:ext>
            </a:extLst>
          </p:cNvPr>
          <p:cNvSpPr txBox="1"/>
          <p:nvPr/>
        </p:nvSpPr>
        <p:spPr>
          <a:xfrm>
            <a:off x="323274" y="1655200"/>
            <a:ext cx="11427742" cy="528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9000"/>
              </a:lnSpc>
              <a:tabLst>
                <a:tab pos="524510" algn="l"/>
                <a:tab pos="5138420" algn="l"/>
                <a:tab pos="542163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закон «Об образовании в Российской Федерации» от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29.12.2012 г.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273-ФЗ</a:t>
            </a:r>
          </a:p>
          <a:p>
            <a:pPr indent="450215" algn="just">
              <a:tabLst>
                <a:tab pos="518795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приказ Министерства образования и науки РФ от 19.12.2014 г. № 1599 «Об утверждении федерального государственного стандарта образования обучающихся с умственной отсталостью (интеллектуальными нарушениями)»;</a:t>
            </a:r>
          </a:p>
          <a:p>
            <a:pPr indent="450215" algn="just">
              <a:tabLst>
                <a:tab pos="518795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приказ Министерства просвещения РФ от 24.11.2022 г. № 1026 «Об утверждении федеральной адаптированной основной общеобразовательной программы обучающихся с умственной отсталостью (интеллектуальными нарушениями)»;</a:t>
            </a:r>
          </a:p>
          <a:p>
            <a:pPr indent="450215" algn="just"/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- приказ Министерства просвещения РФ от 17.07.2024 г. № 495                  «О внесении изменений в некоторые приказы Министерства просвещения Российской Федерации, касающиеся федеральных адаптированных образовательных программ»;</a:t>
            </a:r>
          </a:p>
          <a:p>
            <a:pPr indent="450215" algn="just">
              <a:tabLst>
                <a:tab pos="516255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приказ Министерства просвещения РФ от 22.03.2021 г. № 115 «Порядок организации и осуществления образовательной деятельности по основным общеобразовательным программам - образовательным программам начального общего, основного общего и среднего общего образования»;</a:t>
            </a:r>
          </a:p>
          <a:p>
            <a:pPr indent="450215" algn="just">
              <a:tabLst>
                <a:tab pos="518795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письмо Министерства просвещения РФ от 19.05.2020 г. № ДГ-493/07 «О проведении итоговой аттестации для лиц с умственной отсталостью (интеллектуальными нарушениями);</a:t>
            </a:r>
          </a:p>
          <a:p>
            <a:pPr indent="450215" algn="just">
              <a:tabLst>
                <a:tab pos="518795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письмо Министерства просвещения РФ от 03.06.2021 г. № АК-491/07 «О проведении итоговой аттестации»;</a:t>
            </a:r>
          </a:p>
          <a:p>
            <a:pPr indent="450215" algn="just">
              <a:tabLst>
                <a:tab pos="524510" algn="l"/>
                <a:tab pos="5638165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приказ Министерства Просвещения РФ от 22.10.2024 г. № 731 «Об утверждении образца свидетельства об обучении                   и порядка его выдачи лицам с ограниченными возможностями здоровья (с нарушением интеллекта), не имеющим основного общего и среднего общего образования и обучающимся по адаптированным основным общеобразовательным программам»;</a:t>
            </a:r>
          </a:p>
          <a:p>
            <a:pPr indent="450215" algn="just">
              <a:tabLst>
                <a:tab pos="524510" algn="l"/>
                <a:tab pos="5638165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письмо Минобразования РФ от 14 марта 2001 г. 29/1448-6 «О рекомендациях о порядке проведения экзаменов по трудовому обучению выпускников специальных (коррекционных) образовательных учреждений VIII вида».</a:t>
            </a:r>
          </a:p>
          <a:p>
            <a:pPr indent="254000" algn="just">
              <a:tabLst>
                <a:tab pos="524510" algn="l"/>
                <a:tab pos="5638165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- постановление от 28 сентября 2020 г. № 28 об утверждении санитарных правил СП 2.4.3648-20 "Санитарно-эпидемиологические требования к организациям воспитания и обучения, отдыха и оздоровления детей и молодежи»;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966D6D6-7740-4518-A7EF-A97DC27DF23B}"/>
              </a:ext>
            </a:extLst>
          </p:cNvPr>
          <p:cNvSpPr/>
          <p:nvPr/>
        </p:nvSpPr>
        <p:spPr>
          <a:xfrm>
            <a:off x="652720" y="125523"/>
            <a:ext cx="10886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68B6763-F45A-440D-9C4D-7D046D08EB52}"/>
              </a:ext>
            </a:extLst>
          </p:cNvPr>
          <p:cNvSpPr/>
          <p:nvPr/>
        </p:nvSpPr>
        <p:spPr>
          <a:xfrm>
            <a:off x="519290" y="1048853"/>
            <a:ext cx="25266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Федеральные:</a:t>
            </a:r>
          </a:p>
        </p:txBody>
      </p:sp>
    </p:spTree>
    <p:extLst>
      <p:ext uri="{BB962C8B-B14F-4D97-AF65-F5344CB8AC3E}">
        <p14:creationId xmlns:p14="http://schemas.microsoft.com/office/powerpoint/2010/main" val="2031059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614565-A988-4618-A8E5-0E398269CBD7}"/>
              </a:ext>
            </a:extLst>
          </p:cNvPr>
          <p:cNvSpPr txBox="1"/>
          <p:nvPr/>
        </p:nvSpPr>
        <p:spPr>
          <a:xfrm>
            <a:off x="652710" y="1655200"/>
            <a:ext cx="11098305" cy="334681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lnSpc>
                <a:spcPct val="109000"/>
              </a:lnSpc>
              <a:buFontTx/>
              <a:buChar char="-"/>
              <a:tabLst>
                <a:tab pos="524510" algn="l"/>
                <a:tab pos="5138420" algn="l"/>
                <a:tab pos="542163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Устав ГКОУ КК школы-интернат с. Воронцовка</a:t>
            </a:r>
          </a:p>
          <a:p>
            <a:pPr marL="285750" indent="-285750" algn="just">
              <a:lnSpc>
                <a:spcPct val="109000"/>
              </a:lnSpc>
              <a:buFontTx/>
              <a:buChar char="-"/>
              <a:tabLst>
                <a:tab pos="524510" algn="l"/>
                <a:tab pos="5138420" algn="l"/>
                <a:tab pos="542163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Положение о порядке проведения итоговой аттестации обучающихся с нарушением интеллекта ГКОУ КК школы-интернат с. Воронцовка</a:t>
            </a:r>
          </a:p>
          <a:p>
            <a:pPr marL="285750" indent="-285750" algn="just">
              <a:lnSpc>
                <a:spcPct val="109000"/>
              </a:lnSpc>
              <a:buFontTx/>
              <a:buChar char="-"/>
              <a:tabLst>
                <a:tab pos="524510" algn="l"/>
                <a:tab pos="5138420" algn="l"/>
                <a:tab pos="542163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ГКОУ КК школы-интернат с. Воронцовка «О подготовке к итоговой аттестации (ИА) обучающихся 9-х классов в ______ году»</a:t>
            </a:r>
          </a:p>
          <a:p>
            <a:pPr marL="285750" indent="-285750" algn="just">
              <a:lnSpc>
                <a:spcPct val="109000"/>
              </a:lnSpc>
              <a:buFontTx/>
              <a:buChar char="-"/>
              <a:tabLst>
                <a:tab pos="524510" algn="l"/>
                <a:tab pos="5138420" algn="l"/>
                <a:tab pos="542163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об утверждении экзаменационного материала»</a:t>
            </a:r>
          </a:p>
          <a:p>
            <a:pPr marL="285750" indent="-285750" algn="just">
              <a:lnSpc>
                <a:spcPct val="109000"/>
              </a:lnSpc>
              <a:buFontTx/>
              <a:buChar char="-"/>
              <a:tabLst>
                <a:tab pos="524510" algn="l"/>
                <a:tab pos="5138420" algn="l"/>
                <a:tab pos="5421630" algn="l"/>
              </a:tabLs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«О допуске к итоговой аттестации»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966D6D6-7740-4518-A7EF-A97DC27DF23B}"/>
              </a:ext>
            </a:extLst>
          </p:cNvPr>
          <p:cNvSpPr/>
          <p:nvPr/>
        </p:nvSpPr>
        <p:spPr>
          <a:xfrm>
            <a:off x="652720" y="125523"/>
            <a:ext cx="10886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D0E9F4C-D106-4E4E-A24C-0A9D398E769B}"/>
              </a:ext>
            </a:extLst>
          </p:cNvPr>
          <p:cNvSpPr/>
          <p:nvPr/>
        </p:nvSpPr>
        <p:spPr>
          <a:xfrm>
            <a:off x="381663" y="1090416"/>
            <a:ext cx="55631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нормативные акты:</a:t>
            </a:r>
          </a:p>
        </p:txBody>
      </p:sp>
    </p:spTree>
    <p:extLst>
      <p:ext uri="{BB962C8B-B14F-4D97-AF65-F5344CB8AC3E}">
        <p14:creationId xmlns:p14="http://schemas.microsoft.com/office/powerpoint/2010/main" val="4192042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966D6D6-7740-4518-A7EF-A97DC27DF23B}"/>
              </a:ext>
            </a:extLst>
          </p:cNvPr>
          <p:cNvSpPr/>
          <p:nvPr/>
        </p:nvSpPr>
        <p:spPr>
          <a:xfrm>
            <a:off x="736115" y="35933"/>
            <a:ext cx="10719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трудового обучения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D0E9F4C-D106-4E4E-A24C-0A9D398E769B}"/>
              </a:ext>
            </a:extLst>
          </p:cNvPr>
          <p:cNvSpPr/>
          <p:nvPr/>
        </p:nvSpPr>
        <p:spPr>
          <a:xfrm>
            <a:off x="736089" y="1787023"/>
            <a:ext cx="19399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5-9 классы</a:t>
            </a:r>
            <a:endParaRPr lang="ru-RU" sz="2800" b="1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B80A79D7-40CA-473B-86C8-3B05FF31B5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5847544"/>
              </p:ext>
            </p:extLst>
          </p:nvPr>
        </p:nvGraphicFramePr>
        <p:xfrm>
          <a:off x="1497402" y="917124"/>
          <a:ext cx="10515304" cy="2786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A69E72D-3D50-4E26-B761-A348BA593D13}"/>
              </a:ext>
            </a:extLst>
          </p:cNvPr>
          <p:cNvSpPr/>
          <p:nvPr/>
        </p:nvSpPr>
        <p:spPr>
          <a:xfrm>
            <a:off x="566460" y="4421386"/>
            <a:ext cx="22792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10-11 классы</a:t>
            </a:r>
            <a:endParaRPr lang="ru-RU" sz="2800" b="1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173AB3F4-AA55-4F06-B90E-CE1A3C15CE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1971828"/>
              </p:ext>
            </p:extLst>
          </p:nvPr>
        </p:nvGraphicFramePr>
        <p:xfrm>
          <a:off x="2845677" y="3809999"/>
          <a:ext cx="9098880" cy="2130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07470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966D6D6-7740-4518-A7EF-A97DC27DF23B}"/>
              </a:ext>
            </a:extLst>
          </p:cNvPr>
          <p:cNvSpPr/>
          <p:nvPr/>
        </p:nvSpPr>
        <p:spPr>
          <a:xfrm>
            <a:off x="899718" y="125523"/>
            <a:ext cx="10392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аттестация в 2025 году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D415A63-F808-48C6-AAB7-66419E71AAAA}"/>
              </a:ext>
            </a:extLst>
          </p:cNvPr>
          <p:cNvSpPr/>
          <p:nvPr/>
        </p:nvSpPr>
        <p:spPr>
          <a:xfrm>
            <a:off x="2921049" y="2219983"/>
            <a:ext cx="4844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1C32A6BB-2E11-48B8-A60A-C93632EE91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8407695"/>
              </p:ext>
            </p:extLst>
          </p:nvPr>
        </p:nvGraphicFramePr>
        <p:xfrm>
          <a:off x="899692" y="1048853"/>
          <a:ext cx="11032612" cy="2868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7BA47EC2-9377-41CB-BF84-2452361C44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960086"/>
              </p:ext>
            </p:extLst>
          </p:nvPr>
        </p:nvGraphicFramePr>
        <p:xfrm>
          <a:off x="295835" y="4005921"/>
          <a:ext cx="11636469" cy="2627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80502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966D6D6-7740-4518-A7EF-A97DC27DF23B}"/>
              </a:ext>
            </a:extLst>
          </p:cNvPr>
          <p:cNvSpPr/>
          <p:nvPr/>
        </p:nvSpPr>
        <p:spPr>
          <a:xfrm>
            <a:off x="1168420" y="125523"/>
            <a:ext cx="98551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проведения итоговой аттестации</a:t>
            </a:r>
          </a:p>
          <a:p>
            <a:pPr algn="ctr"/>
            <a:r>
              <a:rPr lang="ru-RU" sz="36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обучающихся с ОВЗ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D0E9F4C-D106-4E4E-A24C-0A9D398E769B}"/>
              </a:ext>
            </a:extLst>
          </p:cNvPr>
          <p:cNvSpPr/>
          <p:nvPr/>
        </p:nvSpPr>
        <p:spPr>
          <a:xfrm>
            <a:off x="550949" y="1325852"/>
            <a:ext cx="76604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экзаменационным материалам: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35D690-36FC-484D-A1DD-F8AC06F1147C}"/>
              </a:ext>
            </a:extLst>
          </p:cNvPr>
          <p:cNvSpPr txBox="1"/>
          <p:nvPr/>
        </p:nvSpPr>
        <p:spPr>
          <a:xfrm>
            <a:off x="550949" y="2031078"/>
            <a:ext cx="9722605" cy="241688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lnSpc>
                <a:spcPct val="109000"/>
              </a:lnSpc>
              <a:buFontTx/>
              <a:buChar char="-"/>
              <a:tabLst>
                <a:tab pos="524510" algn="l"/>
                <a:tab pos="5138420" algn="l"/>
                <a:tab pos="542163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экзаменационных материалах должен быть отражен весь объем теоретических знаний и практических умений;</a:t>
            </a:r>
          </a:p>
          <a:p>
            <a:pPr marL="285750" indent="-285750" algn="just">
              <a:lnSpc>
                <a:spcPct val="109000"/>
              </a:lnSpc>
              <a:buFontTx/>
              <a:buChar char="-"/>
              <a:tabLst>
                <a:tab pos="524510" algn="l"/>
                <a:tab pos="5138420" algn="l"/>
                <a:tab pos="542163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индивидуальных возможностей обучающихся, содержание испытаний распределяется условно на 2 уровня: минимальный и достаточный;</a:t>
            </a:r>
          </a:p>
          <a:p>
            <a:pPr marL="285750" indent="-285750" algn="just">
              <a:lnSpc>
                <a:spcPct val="109000"/>
              </a:lnSpc>
              <a:buFontTx/>
              <a:buChar char="-"/>
              <a:tabLst>
                <a:tab pos="524510" algn="l"/>
                <a:tab pos="5138420" algn="l"/>
                <a:tab pos="542163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дифференцированные задания с учетом разнородности контингента обучающихся;</a:t>
            </a:r>
          </a:p>
          <a:p>
            <a:pPr marL="285750" indent="-285750" algn="just">
              <a:lnSpc>
                <a:spcPct val="109000"/>
              </a:lnSpc>
              <a:buFontTx/>
              <a:buChar char="-"/>
              <a:tabLst>
                <a:tab pos="524510" algn="l"/>
                <a:tab pos="5138420" algn="l"/>
                <a:tab pos="542163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вопросов предметного (комплексного) теста не должно быть менее 15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CD38A1-966D-4070-B008-5007F8A03344}"/>
              </a:ext>
            </a:extLst>
          </p:cNvPr>
          <p:cNvSpPr txBox="1"/>
          <p:nvPr/>
        </p:nvSpPr>
        <p:spPr>
          <a:xfrm>
            <a:off x="2352745" y="4826922"/>
            <a:ext cx="9211726" cy="1410451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9000"/>
              </a:lnSpc>
              <a:tabLst>
                <a:tab pos="524510" algn="l"/>
                <a:tab pos="5138420" algn="l"/>
                <a:tab pos="5421630" algn="l"/>
              </a:tabLs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Теоретическую часть экзаменационного материала по труду (технологии) в соответствии с учебной программой составляют вопросы, включающие: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9000"/>
              </a:lnSpc>
              <a:tabLst>
                <a:tab pos="524510" algn="l"/>
                <a:tab pos="5138420" algn="l"/>
                <a:tab pos="542163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Материаловедение, машиноведение и вопросы специальной технологии. </a:t>
            </a:r>
          </a:p>
          <a:p>
            <a:pPr algn="just">
              <a:lnSpc>
                <a:spcPct val="109000"/>
              </a:lnSpc>
              <a:tabLst>
                <a:tab pos="524510" algn="l"/>
                <a:tab pos="5138420" algn="l"/>
                <a:tab pos="542163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Техника безопасности. Экономика и право. Инструменты.</a:t>
            </a:r>
          </a:p>
        </p:txBody>
      </p:sp>
    </p:spTree>
    <p:extLst>
      <p:ext uri="{BB962C8B-B14F-4D97-AF65-F5344CB8AC3E}">
        <p14:creationId xmlns:p14="http://schemas.microsoft.com/office/powerpoint/2010/main" val="3125263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966D6D6-7740-4518-A7EF-A97DC27DF23B}"/>
              </a:ext>
            </a:extLst>
          </p:cNvPr>
          <p:cNvSpPr/>
          <p:nvPr/>
        </p:nvSpPr>
        <p:spPr>
          <a:xfrm>
            <a:off x="1168420" y="125523"/>
            <a:ext cx="98551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проведения итоговой аттестации</a:t>
            </a:r>
          </a:p>
          <a:p>
            <a:pPr algn="ctr"/>
            <a:r>
              <a:rPr lang="ru-RU" sz="36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обучающихся с ОВЗ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35D690-36FC-484D-A1DD-F8AC06F1147C}"/>
              </a:ext>
            </a:extLst>
          </p:cNvPr>
          <p:cNvSpPr txBox="1"/>
          <p:nvPr/>
        </p:nvSpPr>
        <p:spPr>
          <a:xfrm>
            <a:off x="550949" y="2031078"/>
            <a:ext cx="9722605" cy="2081404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lnSpc>
                <a:spcPct val="109000"/>
              </a:lnSpc>
              <a:buFontTx/>
              <a:buChar char="-"/>
              <a:tabLst>
                <a:tab pos="524510" algn="l"/>
                <a:tab pos="5138420" algn="l"/>
                <a:tab pos="542163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педагогов и администрации общеобразовательного учреждения - снизить влияние негативных факторов на состояние здоровья обучающихся с нарушением интеллекта, создать максимально благоприятные психологические и организационные условия подготовки и проведения итоговой аттестации для того, чтобы этот процесс не сказался отрицательно на психике и физическом здоровье школьников.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CD38A1-966D-4070-B008-5007F8A03344}"/>
              </a:ext>
            </a:extLst>
          </p:cNvPr>
          <p:cNvSpPr txBox="1"/>
          <p:nvPr/>
        </p:nvSpPr>
        <p:spPr>
          <a:xfrm>
            <a:off x="2352745" y="4826922"/>
            <a:ext cx="9211726" cy="1074974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9000"/>
              </a:lnSpc>
              <a:tabLst>
                <a:tab pos="524510" algn="l"/>
                <a:tab pos="5138420" algn="l"/>
                <a:tab pos="5421630" algn="l"/>
              </a:tabLs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Испытания для обучающихся с нарушением интеллекта начинаются не ранее 8 часов по местному времени. Количество часов, отведенных на эти испытания - до 3 астрономических часов.</a:t>
            </a:r>
          </a:p>
        </p:txBody>
      </p:sp>
    </p:spTree>
    <p:extLst>
      <p:ext uri="{BB962C8B-B14F-4D97-AF65-F5344CB8AC3E}">
        <p14:creationId xmlns:p14="http://schemas.microsoft.com/office/powerpoint/2010/main" val="1189295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5534DF-7984-451A-8826-588EC4071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0" y="340659"/>
            <a:ext cx="5844990" cy="4383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214857-4175-4CF1-9FF8-0F8D411F5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760" y="340659"/>
            <a:ext cx="2942350" cy="36396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C09518-936B-4182-8F53-91397ECBD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548" y="2796988"/>
            <a:ext cx="6315452" cy="406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9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F30418-52D7-4418-900E-67012E259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148" y="2193139"/>
            <a:ext cx="3199057" cy="4315759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359818-936E-42A6-8FF4-B5E4679BE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3" y="252504"/>
            <a:ext cx="4257739" cy="5676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C63887-ED10-45C9-9F0B-C003FB93F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262" y="708958"/>
            <a:ext cx="3199057" cy="3522677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3141391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941</TotalTime>
  <Words>913</Words>
  <Application>Microsoft Office PowerPoint</Application>
  <PresentationFormat>Широкоэкранный</PresentationFormat>
  <Paragraphs>78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ANNA</cp:lastModifiedBy>
  <cp:revision>28</cp:revision>
  <dcterms:created xsi:type="dcterms:W3CDTF">2025-02-27T05:27:59Z</dcterms:created>
  <dcterms:modified xsi:type="dcterms:W3CDTF">2025-03-10T09:45:29Z</dcterms:modified>
</cp:coreProperties>
</file>